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341" r:id="rId4"/>
    <p:sldId id="355" r:id="rId5"/>
    <p:sldId id="361" r:id="rId6"/>
    <p:sldId id="354" r:id="rId7"/>
    <p:sldId id="344" r:id="rId8"/>
    <p:sldId id="358" r:id="rId9"/>
    <p:sldId id="362" r:id="rId10"/>
    <p:sldId id="363" r:id="rId11"/>
    <p:sldId id="34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7438" autoAdjust="0"/>
  </p:normalViewPr>
  <p:slideViewPr>
    <p:cSldViewPr snapToGrid="0">
      <p:cViewPr varScale="1">
        <p:scale>
          <a:sx n="76" d="100"/>
          <a:sy n="76" d="100"/>
        </p:scale>
        <p:origin x="11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02:10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13988 11395 0,'17'0'47,"54"0"-31,-18 0-16,158 17 16,530-17 30,1023 0 17,-1446 0-47,-71 0-1,-106 0-15,-18-17 16,1-1-16,-36 18 15,335 0 1,-70 0 0,-53 0-1,-141 0 1,-89 0 0,-52 0-1,-1 0 32</inkml:trace>
  <inkml:trace contextRef="#ctx0" brushRef="#br0" timeOffset="1324.8762">18944 11377 0,'18'0'31,"-1"0"-15,19 0-16,-19 0 15,177 18 32,-141-18-31,-35 0-1,0 0 1,-1 0 31,1 0-32,52 17 1,-52-17 0,17 18 124,-35 0-124,18-18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02:25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 9243 0,'0'-18'31,"53"18"-16,-35 18 1,17-1-16,230 142 47,-213-124-47,19 1 0,-18-1 16,35 36-1,-17-19 1,-54-16-16,54 52 31,-18-35-15,-36-53 15,19 17-15,-36 1 93</inkml:trace>
  <inkml:trace contextRef="#ctx0" brushRef="#br0" timeOffset="831.4953">1393 9578 0,'18'0'78,"0"35"-78,70 124 47,-53-106-32,-17 17 1,-1-70-16,1 18 31,-18 0-31,18-1 16,-18 1 31,0 0-47,-36-18 15,-122 35 1,34 0 0,-52 0-1,70-35 16,53 0-15</inkml:trace>
  <inkml:trace contextRef="#ctx0" brushRef="#br0" timeOffset="3855.7138">6174 14534 0,'35'0'16,"88"-17"-16,36 17 15,53-18-15,-18-35 16,106 0-16,35 36 16,-53 17-16,18 0 15,-53 0-15,0 0 16,-53 0-16,-18 0 15,89 0 17,-248 0 30,1 0-46,0 0-1,-1 0 32,1 0-31,0 0 0,17 0-16,0 0 15,18 0-15,18 0 16,-18 0-16,-18 0 15,0 0-15,-17 0 16,-1 0 15,19 0-15,122 0 0,-52 0 15,-18 0-16,-17 0 1,35 0 0,-18 0-16,194 0 31,-246 0-31,-1 0 16</inkml:trace>
  <inkml:trace contextRef="#ctx0" brushRef="#br0" timeOffset="5031.1714">15134 14393 0,'18'0'47,"52"0"-31,19 0-16,-1 0 16,70 0-1,601 0 16,-530 0-31,600 0 32,-564 0-32,-1 0 0,460 0 31,-248 0-15,-70 0-1,-107 0 1,-69 0-1,-142 0-15,282 0 32,-140 0-17,17 0 1,-71 0 0,-105 0-1,-19 0 1,-34 0-16,0 0 0</inkml:trace>
  <inkml:trace contextRef="#ctx0" brushRef="#br0" timeOffset="6344.0176">23654 14534 0,'0'0'0,"88"0"0,0 0 16,36 0-16,17 0 16,-18 0-16,18 0 15,18 0-15,511 0 32,671 0 46,-883 0-63,19 0 1,-72 0 0,-228 0-16,299 0 31,-176 0-16,17 0 1,107 0 0,70 0-1,-194-17-15,370-18 32,-494-1-17,-52 36 1,-107 0-1,1 0 1</inkml:trace>
  <inkml:trace contextRef="#ctx0" brushRef="#br0" timeOffset="16825.2578">2875 9084 0,'18'0'15,"-18"-18"1,0 1 0,0-36 15,0-176 16,0 176-32,0 17 1,0 19 0,0-19-1,0 19 157,0 34-156,-18 1-16,0-18 15,1 35 1,-1-17 0,1 17 62,17-17-63</inkml:trace>
  <inkml:trace contextRef="#ctx0" brushRef="#br0" timeOffset="17647.6338">2928 8643 0,'18'-18'31,"17"18"0,-17 36-15,17-1 15,0 0 16,-17-17-16</inkml:trace>
  <inkml:trace contextRef="#ctx0" brushRef="#br0" timeOffset="25383.3653">5168 9225 0,'0'-18'46,"0"1"-30,0-1-16,0-17 16,0-106 46,0 88-62,0-18 47,0 54-47,0-1 16,0-17-1,0 17-15,-17 36 157,-1-18-126,0 17-16,1-17-15</inkml:trace>
  <inkml:trace contextRef="#ctx0" brushRef="#br0" timeOffset="26015.6128">5186 8696 0,'17'0'16,"1"0"0,0 18-1,-1-1 1,36 36 31,-35-35-32</inkml:trace>
  <inkml:trace contextRef="#ctx0" brushRef="#br0" timeOffset="31015.4935">6826 4727 0,'-17'0'109,"-1"0"-109,0 0 16,-35 0-16,36 0 15,-1 0 16,-17 18-15,17 17 15,-35 124 32,53-124-48,0-17 1,0-1 0,0 1 15,18 0 16,17 17-32,-17-17 1,17 17-16,0-35 16,36 35 15,-36-17-15,-17-18-1,17 17 1,-17-17-16,52 18 31,-52-18-31,0 0 16,-1 0-1,19 0 1,16 0 15,-16 0-31,-19 0 31,19 0-15,-1-18 0,-17 1-1,-18-1 1,35-35 15,-35 0-15,0 36 15,0-1-31,0-35 16,-18 36-1,-17-19-15,-53-87 32,52 70-1,1 35-16,18 1 1,-1 17 0,0 0-1,1 0 32,-19 0-31,19 0-1,-54 0 17</inkml:trace>
  <inkml:trace contextRef="#ctx0" brushRef="#br0" timeOffset="44847.7618">8361 8908 0,'17'0'78,"1"0"-62,0 0-16,17 0 15,36 0 1,105-36 15,-105 36-31,140 0 32,-123 0-32,36 0 15,158 0 1,53 0-1,-17 0 1,-142 0 0,247 0-1,-246 0 1,-36 0 0,-18 0 15,107 0-16,-54 0 1,-17 0 0,-18 0-1,18 0 1,17 0 0,-17 0-1,-71 0-15,141 0 31,-140 0-15,34 0 0,-17 0-1,-18 0 1,-35-17-16,0-1 16,17 18 15,-17 0-16,0 0 1,-35 0 0,0 0-1,-1 0 63,1 0-78</inkml:trace>
  <inkml:trace contextRef="#ctx0" brushRef="#br0" timeOffset="47863.2952">14517 8696 0,'17'0'63,"19"0"-48,34 0-15,160 0 31,457 0 1,407 0 15,-829 0-32,-142 0-15,18 0 16,212 0-1,-106 0 1,-35 0 0,-124 0-1,-35 0 1</inkml:trace>
  <inkml:trace contextRef="#ctx0" brushRef="#br0" timeOffset="52192.9476">5133 8731 0,'0'-17'79,"0"34"-64,0 36 1,-18 0-16,1-35 15,-1 17-15,18-17 16,0 17 0,0-17 124,35-36 79</inkml:trace>
  <inkml:trace contextRef="#ctx0" brushRef="#br0" timeOffset="52807.718">5274 8696 0,'18'0'31,"-1"0"-15,19 18 0,-19-1-16,-17 1 15,18-18-15,-1 35 16,1-35 31,0 35-16</inkml:trace>
  <inkml:trace contextRef="#ctx0" brushRef="#br0" timeOffset="62391.2643">18891 8731 0,'53'0'94,"-18"0"-94,36 0 16,0 0-16,70 0 31,53 0 0,-53 0 0,-53 0-31,318 0 32,-248 0-32,-16 0 15,-1 0-15,-18 0 16,-35 0-16,1 0 15,-72 0 1,1 0 15,17 0-15,71 0 0,35 0 15,-35 0-16,-53 0-15,17 0 32,-52 0 108,35 0-124,-18 0 0,36 0-16,-1-35 31</inkml:trace>
  <inkml:trace contextRef="#ctx0" brushRef="#br0" timeOffset="65680.816">22560 5450 0,'18'-17'63,"17"17"-48,0 35 1,54 53 15,-1 18 1,-35-53-17,-36-53-15</inkml:trace>
  <inkml:trace contextRef="#ctx0" brushRef="#br0" timeOffset="66255.7975">22895 5556 0,'18'18'16,"0"0"0,-1 34-1,1 1-15,-1 0 16,1 18 15,-18-54 63,-53-17-78,0 0-16,-88 0 31,53 0-16,70 0 1,1 0 47</inkml:trace>
  <inkml:trace contextRef="#ctx0" brushRef="#br0" timeOffset="67791.5875">22401 7161 0,'18'0'32,"35"18"-17,-18-18-15,0 18 16,36-1-1,-53 1-15,-1 0 16,72 34 31</inkml:trace>
  <inkml:trace contextRef="#ctx0" brushRef="#br0" timeOffset="68607.4561">22754 7126 0,'0'18'31,"18"35"-15,-1-36-16,19 89 31,-19-35 16,-17-54 0,-17 1-47,-1-18 16,-17 0-1,-18 0 16,18 0-15,-1 0 0,-34 0-1,17 0 1</inkml:trace>
  <inkml:trace contextRef="#ctx0" brushRef="#br0" timeOffset="79055.3018">30480 6032 0,'-18'0'62,"-17"0"-46,-53 0-1,-124 0 17,177 0-17,17 0 16</inkml:trace>
  <inkml:trace contextRef="#ctx0" brushRef="#br0" timeOffset="80287.8413">30233 5856 0,'-18'0'31,"1"35"-31,-1-35 16,18 18-16,-18-18 63,-17 18-48,0-1-15,0 1 16,17 0-16,0-1 15,1 1 220,-1-18-141,18 17-79,0 19-15,-18-36 16,1 17-1,-1 1-15,18 0 0,0-1 172,18-17-156,35 18-16,0 0 16,0-1 15,-36-17 78,1 18-93</inkml:trace>
  <inkml:trace contextRef="#ctx0" brushRef="#br0" timeOffset="81472.2019">30533 7638 0,'0'17'62,"-18"-17"-46,1 0-1,-19 0-15,1 0 16,17 0 0,-34 0-1,16 0 17,-17 0-1,-70 36 0,105-19 110</inkml:trace>
  <inkml:trace contextRef="#ctx0" brushRef="#br0" timeOffset="82311.8754">30092 7532 0,'0'35'47,"-18"0"-47,1-17 16,-72 158 30,107-158 95,17-18-125,-17 0-16,17 0 15,53 0 1,-52 0-16,17 0 16,-18 0 15</inkml:trace>
  <inkml:trace contextRef="#ctx0" brushRef="#br0" timeOffset="88545.2528">29192 5415 0,'-17'0'78,"-1"0"-78,-17 88 16,35-52-1,-71 87 16,54-105-31,-1-1 0,18 19 32,-18 87 15,-17-35-32,17 0 1,1-35-16,-1 53 31,18-53-15,0 0-1,0-18 1,0 1-16,0 34 16,0-17-1,0 0 1,0 35-1,0 0 1,0 36 0,0-36-1,0-35 1,0 0-16,0 53 31,0-36-15,18 18-1,-1-52-15,-17-19 16,0 1-16,0 17 16,18 18-16,0-35 15,-1 105 1,19-17 0,-19-35 15,-17-18-16,36 17 1,-36-52 0,35 17-1,-35 0 1,17 1 0,19 34-1,-1-17 1,-35-35-1,18-1 17,-1-17-17,-17 18 1,18 0-16,35-1 16,-36 1-1,54-18 16,-18 0-15,0 0 0,35-18-1,-35 1-15,0-1 16,0-35-16,-18 18 0,53-71 31,-35 53-15,18-35-1,-36 0 1,0-36 0,-35 89-1,18-159 1,-18 141 0,0 0 15,0 18-31,0 17 15,0-17-15,0-18 0,0 0 16,0 18-16,-18-36 16,-35-70 15,18 35-15,35 36-1,-35-71 1,17 70-16,1 18 15,-1-106 17,-17 89-17,-1 17 1,19 0-16,-1 18 31,18-18-31,-53-18 31,18 36-15,0-18 0,17 18-1,-17 0 1,17 35-16,-88-71 31,36 36-15,-1-18-1,18 0 1,-17 18 0,70 17-16</inkml:trace>
  <inkml:trace contextRef="#ctx0" brushRef="#br0" timeOffset="95288.5129">28328 9966 0,'18'0'78,"52"0"-78,1 0 16,35 0-16,52 0 16,-17 0-16,36 0 15,140 0 1,54 0 15,-248 0 0,-87 0 126,-1 0-142,0-18 1,71 1-1,-53 17 1,-36 0-16</inkml:trace>
  <inkml:trace contextRef="#ctx0" brushRef="#br0" timeOffset="97048.0774">18856 10213 0,'18'0'47,"35"0"-31,-1-18 0,-16 1-16,369-54 46,724 53 1,-1005 1-31,-71 17-16,70-18 16,-88 18-16,1 0 15,-19 0 1,1 0 62,0 0-62,-1 0 46,19 0-62,-1 0 16,53 0-1</inkml:trace>
  <inkml:trace contextRef="#ctx0" brushRef="#br0" timeOffset="98319.6669">9807 10142 0,'18'0'31,"17"18"-16,0-18-15,1 0 16,87 0 0,248 0 31,334-35-1,-564 35-30,-88 0-16,0 0 16,-35 0 15</inkml:trace>
  <inkml:trace contextRef="#ctx0" brushRef="#br0" timeOffset="102568.0512">15222 12700 0,'0'-18'47,"0"1"-31,0-71-1,247-195 32,-159 160 0,-88 88-31,18-18-1,-18 35 1,18-17 0,-1 17-1,-52 18 141,17 0-140,-34 18-16,16-1 16,19 1-16,-19 0 15,1-18 1,0 17 0,-18 1 62,35 0-63</inkml:trace>
  <inkml:trace contextRef="#ctx0" brushRef="#br0" timeOffset="103288.7368">15575 12065 0,'18'0'62,"-1"18"-46,19 105 31,-36-88-32,0 1 1,0-19 0,17 1 15,1-18 94,0 0-109,-18 18-1,17-18 1,19 17-16</inkml:trace>
  <inkml:trace contextRef="#ctx0" brushRef="#br0" timeOffset="179655.7063">1323 5098 0,'35'17'78,"-17"19"-78,35 16 16,88 72 31,-53-1 15,-70-87-46,-1-36 0,1 35-1,0-17-15,-1-1 16</inkml:trace>
  <inkml:trace contextRef="#ctx0" brushRef="#br0" timeOffset="180504.4366">1693 5292 0,'0'35'78,"18"18"-62,0-18-16,-18 36 47,0-54-32,0 1 48,0 0-47,-18-1-1,0-17-15,-17 18 16,0 0-1,17-18 1</inkml:trace>
  <inkml:trace contextRef="#ctx0" brushRef="#br0" timeOffset="181767.4627">6403 3775 0,'18'0'62,"-1"17"-46,1-17-16,17 18 16,-35 0-16,35 17 15,-17-35-15,0 35 16,-1-17-16,1-18 15,-18 17-15,18 1 32,-1-18 15,-17 35-32,18 18-15,17 18 31,-35-54-15</inkml:trace>
  <inkml:trace contextRef="#ctx0" brushRef="#br0" timeOffset="182743.9337">6756 3969 0,'17'-18'31,"1"36"-15,17 52 15,-17 18 32,-18-70 31,-18 0-79,1-18-15,-36 0 16,35 0-1,-35 0 1,35 0 0,-17 0-16,-18 0 31,18 0-15,17 0-16,1 0 15,-1 0 48</inkml:trace>
  <inkml:trace contextRef="#ctx0" brushRef="#br0" timeOffset="187847.6853">2822 8714 0,'-17'0'94,"-1"0"-78,0 17-16,-88 107 47,106-107 156</inkml:trace>
  <inkml:trace contextRef="#ctx0" brushRef="#br0" timeOffset="247167.8879">15152 5274 0,'0'-18'63,"17"18"-63,36 0 15,36 0-15,69 0 16,-17 0-16,36 0 16,-1 0-16,1 0 15,122 0 1,-140 0 15,-141 0 16,511 0 15,-458 0-46,-54 0 0</inkml:trace>
  <inkml:trace contextRef="#ctx0" brushRef="#br0" timeOffset="248680.3885">14940 5274 0,'18'0'109,"35"0"-109,-36 0 16,89 0-1,-18 0 17,-35 0-1,0 0 31</inkml:trace>
  <inkml:trace contextRef="#ctx0" brushRef="#br0" timeOffset="251161.1772">15699 3792 0,'0'18'78,"0"35"-62,0-18-16,0 18 16,0 35-1,0 18 16,0-88 16</inkml:trace>
  <inkml:trace contextRef="#ctx0" brushRef="#br0" timeOffset="251685.6372">15663 4127 0,'-17'-35'47,"-1"18"-31,18-1-16,-18-17 31,1 17-16</inkml:trace>
  <inkml:trace contextRef="#ctx0" brushRef="#br0" timeOffset="251880.6439">15593 3986 0</inkml:trace>
  <inkml:trace contextRef="#ctx0" brushRef="#br0" timeOffset="252784.2296">15557 4004 0,'0'18'15,"18"-18"-15,0 17 16,-18 1-16,0 0 16,17 17-16,1-18 15,0 1 1,-18 0-16,17 17 47,1-17 0,0-18 0,17-18-16,0 18-16,-35-35-15,53-18 16,0 0 0,-35 18-1,17 17 1,-35-17 0,18 17 15</inkml:trace>
  <inkml:trace contextRef="#ctx0" brushRef="#br0" timeOffset="258208.4138">5098 4445 0,'35'0'188,"-17"18"-173,17-18 1,0 17-16,-17-17 31,-1 0-15,1 0-1,0 0 17,-1 0 30,1 0-62,0 0 16</inkml:trace>
  <inkml:trace contextRef="#ctx0" brushRef="#br0" timeOffset="259207.9868">5362 4392 0,'18'-18'109,"-1"18"-93,36 53 15,-35-53-15,17 18-1,-17 0 48,-18-1 46,0 1-93,0 0 0,-18-1-1,1 1 1,-19-1-1</inkml:trace>
  <inkml:trace contextRef="#ctx0" brushRef="#br0" timeOffset="267113.5113">9490 7020 0,'17'0'78,"1"0"-62,35 0-16,-18 0 15,-17 0-15,158 0 47,-158 0-16,35 0 1,-36 0 108,-17 18-124</inkml:trace>
  <inkml:trace contextRef="#ctx0" brushRef="#br0" timeOffset="268287.9696">9472 8290 0,'18'18'63,"-1"-18"-48,72 0 1,-1 0 15,-53 0 16,-17 0-47,-1 0 31,1 0 110,0 0-125,-1 0 31</inkml:trace>
  <inkml:trace contextRef="#ctx0" brushRef="#br0" timeOffset="285607.7551">3739 5733 0,'0'-18'31,"-17"18"-15,-1 0-1,-70 0 16,70 0-15,-17 0-16,-18 0 16,35 0-1,1 0-15,-1 0 16,1 0 15,-1 0-15,0 0-1,1 0 1,-1 0 140</inkml:trace>
  <inkml:trace contextRef="#ctx0" brushRef="#br0" timeOffset="286495.9858">3316 5521 0,'0'53'31,"-18"0"-15,1-53-16,-1 35 15,18-17 17,-17-1-17,17 1 16,-18 35 1,18-35 61,0-1-77,18-17-16,17 53 16,18-18-1,0 18 1,-36-35 0,1-18-1,0 18 16</inkml:trace>
  <inkml:trace contextRef="#ctx0" brushRef="#br0" timeOffset="287271.9113">3916 6544 0,'-18'0'15,"-52"0"1,52 0-16,-105 0 31,-19 35 0,37-17 1,34-18 15</inkml:trace>
  <inkml:trace contextRef="#ctx0" brushRef="#br0" timeOffset="288024.282">3351 6456 0,'0'17'47,"0"1"-47,0 0 16,-17 88 30,-36-71-30,53-18-16,0 1 141,17 0-110,36-1-15,-35-17-1,35 18-15,-18 0 16,-35-1-16,18 1 15</inkml:trace>
  <inkml:trace contextRef="#ctx0" brushRef="#br0" timeOffset="288855.5667">3845 8273 0,'-35'0'31,"-18"0"-15,0 17-16,18 1 16,0-18-16,17 0 15,-17 0-15,-1 0 16,1 0-1,17 0 17</inkml:trace>
  <inkml:trace contextRef="#ctx0" brushRef="#br0" timeOffset="289695.666">3475 8079 0,'0'17'15,"0"1"1,0 0-16,-18 17 15,1-18-15,17 1 16,-36 0 0,1-18-16,35 17 15,-18-17 1,-17 18 15,35 0 110,18-1-110,-1 1-31,1 0 16,17 17-1,1 35 1,-19-52 0,1 0 62,-1 17-63</inkml:trace>
  <inkml:trace contextRef="#ctx0" brushRef="#br0" timeOffset="300631.3341">8608 6156 0,'0'18'32,"17"-18"-17,1 17 1,0 107 31,52-1 15</inkml:trace>
  <inkml:trace contextRef="#ctx0" brushRef="#br0" timeOffset="301703.8676">8784 6297 0,'18'0'63,"-18"18"-48,0-1 1,0 19 15,0 17 0,0-36 79,0 1-95,-18-18 32,1 17-31,-19-17 0,19 0-1,-1 0 16,0 0-15</inkml:trace>
  <inkml:trace contextRef="#ctx0" brushRef="#br0" timeOffset="304671.5273">8467 7691 0,'17'0'47,"19"0"-47,-19 17 15,1 1 1,17 17 15,-17-35-31,70 106 63</inkml:trace>
  <inkml:trace contextRef="#ctx0" brushRef="#br0" timeOffset="305552.4338">8767 7602 0,'35'0'31,"-35"18"0,0 0-15,0 17 0,0-17-16,0 52 62,-18-52-62,1 17 31,-19 18-15,36-35 15,-17-1 47,-1-17-62,0 0 0,-17 0-1,-36-17 1,54 17 0</inkml:trace>
  <inkml:trace contextRef="#ctx0" brushRef="#br0" timeOffset="307176.0321">1517 8378 0,'35'0'32,"18"0"-17,0 0-15,71 0 16,175-70 31,-263 70-47</inkml:trace>
  <inkml:trace contextRef="#ctx0" brushRef="#br0" timeOffset="307701.6673">2081 8255 0,'0'-18'16,"18"18"-16,0 0 16,17 36-16,35-1 31,-34-17-15,-1-1 15,-35 1 47,-18-1-78,1-17 31,-19 0-15,1 18-1,18 0 1</inkml:trace>
  <inkml:trace contextRef="#ctx0" brushRef="#br0" timeOffset="314376.3811">7655 4886 0,'-35'0'63,"17"0"-63,-35 0 15,36 18 1,-18-1-1,-18-17 17,0 36 15</inkml:trace>
  <inkml:trace contextRef="#ctx0" brushRef="#br0" timeOffset="315215.3047">7391 4851 0,'0'35'62,"0"0"-62,0 1 16,0 16 15,0-34 141,17 17-156,36-17-1,-17 0-15,-19-18 32,1 0-17,-1 0 1</inkml:trace>
  <inkml:trace contextRef="#ctx0" brushRef="#br0" timeOffset="318843.0048">9701 8290 0,'36'0'125,"-19"0"-125,1 0 16,17 0 0,-17 0-16,17 0 15,-17 0-15,-1 0 110,1 0-110</inkml:trace>
  <inkml:trace contextRef="#ctx0" brushRef="#br0" timeOffset="338960.906">11377 7655 0,'35'0'78,"-17"0"-78,17 0 16,1 0-16,-1 0 15,0 0 1,71 0 15,-36 0 16,-34 0-47,-19 0 16,1 0-16,70 0 31,-70 0-15,0 0-1,-1 0 1,1 0 0,17 0 15,-17 0-16,-1 0 1,1 0 0,17 0-1,-17 0-15,0 0 63,-1 0-63,1 0 15,-1 0 17</inkml:trace>
  <inkml:trace contextRef="#ctx0" brushRef="#br0" timeOffset="341127.9322">12788 7549 0,'18'0'109,"-1"0"-109,1 0 16,0 0 0,17 0-1,0 0 17,71 0 14,-53 0-30,35 0 0,-35 0-1,-35 0-15,52 0 32,-34 0-1,-19 0-16</inkml:trace>
  <inkml:trace contextRef="#ctx0" brushRef="#br0" timeOffset="398783.9816">14834 6720 0,'0'-17'63,"18"17"-1,0 0-62,-1 0 16,18 0-16,36 0 15,70 0 17,141 0 15,-176 0-16,-18 0-16,18 0 1,-35 0 0,-54 0-16,1 0 15,0 0 1,-1 0 0,36 0-1,71-36 1,-54 36-1,-17 0 1,-18 0-16,160 0 31,-143 0-15,37 0 0,-54 0-1,71 0 1,-89 0-16,19 0 15,69 0 1,19 0 0,-36 0-1,-53 0 1,-17 0 31,0 0-47,-1 0 15,19 0 1,-1 0 0,-17 0-1,-1 0 1,1 0 406,-1 0-407,36 0 1,-35 0 0,0 0-16,17-17 187,-17-1-187,-1 1 16</inkml:trace>
  <inkml:trace contextRef="#ctx0" brushRef="#br0" timeOffset="400024.1783">18486 4163 0,'17'0'93,"18"0"-77,1 35-16,-1 0 16,-17 1-16,-1-36 15,19 35 1,-1 0-16,35 0 31,-52-17-31,0 0 0,70 88 63,-70-71-48,17 0 1,-18 0-1,1 1 1,17-19 0,-35 19 15</inkml:trace>
  <inkml:trace contextRef="#ctx0" brushRef="#br0" timeOffset="400992.2641">19138 4586 0,'0'-18'79,"18"36"-64,-1 17-15,1 18 16,35 88 15,-53-123 0,0 17 1,-35-17 46,17 0-63,-35-1-15,36-17 16,-54 0 0,18 0-1,0 0 1,-17 0-1,52 0 1,0 0 0</inkml:trace>
  <inkml:trace contextRef="#ctx0" brushRef="#br0" timeOffset="407312.6126">22454 5274 0,'18'0'47,"0"0"-31,17 0-1,-35 18-15,53 17 16,-36-17 15,72 52 0,-19 36 16,-52-106-31,-1 18 0,1-1-1,0-17 141,-1 36-140,1-19-16,-18 1 63,0-1-63,18 1 15,-1-18 110,1 0-62</inkml:trace>
  <inkml:trace contextRef="#ctx0" brushRef="#br0" timeOffset="408312.0362">22913 5433 0,'0'-18'31,"18"18"-15,-1 0-16,1 35 16,-1 1-1,19 17 1,-1 0 0,18 35 30,-53-71 33,0 1-79,0 0 78,-35-18-63,-1 17 1,1 1 0,0 0-1,0-18 1,-1 0-16,-87 35 31,105-35-15,1 0 46</inkml:trace>
  <inkml:trace contextRef="#ctx0" brushRef="#br0" timeOffset="414295.9092">22789 5609 0,'18'0'31,"0"0"16,-1 18-32,-17-1 32,18 1 125,0 0-141,-18-1 1,17 19 15,1-19-32,0-17 1,-18 18 15,0 0-15,0-1-1</inkml:trace>
  <inkml:trace contextRef="#ctx0" brushRef="#br0" timeOffset="418263.9804">22701 5397 0,'-17'0'16,"-1"-17"15,0 17 16,1-18-31,-1-17-1,0 35-15,-17 0 31,35-18-15,-18 1 15,1 17-15,-1-18 109,1 18-78,-1 0-16,18-18-31</inkml:trace>
  <inkml:trace contextRef="#ctx0" brushRef="#br0" timeOffset="423544.7728">14887 5662 0,'-17'0'46,"-1"0"-46,0 18 16,18-1 0,0 19-1,0-19 1,-35 177 62,35-176-62,0 0-1,0 17 1,0 0 0,0 0-1,0 1 1,0 17-1,0-36 1,0 1 0,0 0 15,0 17 0,0-18-15,0 36-1,0-17 1,0-19 0,0 1-1,0 0 1,18 17 0,-18 0-1,0 0 1,17 1-16,-17-19 31,0 1-15,18 17 46</inkml:trace>
  <inkml:trace contextRef="#ctx0" brushRef="#br0" timeOffset="425376.4275">14799 5715 0,'35'-35'78,"1"17"-78,87 0 15,230-87 1,-106 69 0,194-34-1,-283 52-15,-69-17 16,-19 35-1,-52 0 32,17 0-47,36 0 16,70 0 0,0 0-1,-18 0 1,-87 0-16,34 0 31,-52 0-31,0 0 16,-1 0 15,1 0-31,-1 0 31,19 0-31,-1 0 16,53 53 15,-70-53-15,17 17-1,-17 1 1,17 0 0,-17-1-1,-1 1-15,19 17 16,-19-17-1,-17 17-15,35 0 16,-17 18 0,17 36-1,-35-72 1,36 54 0,-36-36 15,17 53-16,-17-70 1,0 17-16,0 36 31,0-54-31,0 36 16,0-17 0,0 16-16,-17 1 15,-1-35 1,18 0-16,0-1 31,-18 1 0,1 0-31,-1 17 16,-17 18 15,17-53 16,1 17 187</inkml:trace>
  <inkml:trace contextRef="#ctx0" brushRef="#br0" timeOffset="433528.2631">17392 6720 0,'-18'0'31,"18"-17"16,0-1-47,0 0 15,36-17 1,-19 0 0,1 17-1,-1-17 17,1 35-17,0-53 1,17 35-1,-17 1 64,-18-1-64</inkml:trace>
  <inkml:trace contextRef="#ctx0" brushRef="#br0" timeOffset="454080.4389">5803 7214 0,'0'18'31,"0"17"-15,-17-17-16,-1-1 15,18 1-15,-18 0 16,1-1 0,-1 1-16,-35 53 31,18-71 78</inkml:trace>
  <inkml:trace contextRef="#ctx0" brushRef="#br0" timeOffset="455144.6283">5574 7285 0,'0'35'78,"0"-17"-78,-18 88 47,1-71-32,17-17 1,0-1 15,0 1 94,35-18-94,-17 0-15,34 0-16,-34-18 16,0 18 31,-1 0-16,1 0-16,0 0 48,-1 0 15</inkml:trace>
  <inkml:trace contextRef="#ctx0" brushRef="#br0" timeOffset="477400.7216">19491 6085 0,'53'0'94,"-35"0"-94,52 0 15,36 0 1,141 0 15,-106 0 0,-35 0 1,-53 0-17,17 0 1,-34 0-16,16 0 15,19 0 1,-18 0 0,-18 0-16,36 0 31,-36 0-15,0 0-1,1 0 1,-1 0-1,0 0 1,-17 0-16,35 0 31,-36 0-15,1 0 0,0 0 15,17 0-16,-17 0 17,-1 0-17,1 0 1</inkml:trace>
  <inkml:trace contextRef="#ctx0" brushRef="#br0" timeOffset="490825.0056">19244 6068 0,'18'0'78,"-1"0"-63,1 0 1,123 0 31,-123 0-47,-1 0 47,1 0-32,0 0-15,17 17 16,0-17 0,-17 0 62,-1 0-78</inkml:trace>
  <inkml:trace contextRef="#ctx0" brushRef="#br0" timeOffset="494760.1028">18221 5415 0,'-18'0'62,"1"0"-62,-1 35 16,-17-17-1,-71 35 17,-35 18 14,123-54-30,-17-17 0,35 18-1</inkml:trace>
  <inkml:trace contextRef="#ctx0" brushRef="#br0" timeOffset="495639.6226">17780 5503 0,'-18'36'78,"1"17"-62,-1-18-16,-70 124 63,88-142 77,18-17-124,17 0-16,88-35 31,-35 0-15,-52 35-1,-1 0 1</inkml:trace>
  <inkml:trace contextRef="#ctx0" brushRef="#br0" timeOffset="501952.127">17515 5098 0,'0'17'78,"0"1"-78,0 17 16,0 0-16,0-17 15,0 35-15,0-35 16,0-1-16,0 19 15,0-1 1,-17-18 0,17 19 15,-18 17 16,18-36-32,0 1 126</inkml:trace>
  <inkml:trace contextRef="#ctx0" brushRef="#br0" timeOffset="502951.9636">17427 5345 0,'-17'35'47,"17"-18"-31,0 1-1,-36 35 1,36 0 15,0-18 16,18-17 31,35-18-62,-36-18-1,36-17 1,-35 35 0,0 0-1,-1 0 1,1 0-1</inkml:trace>
  <inkml:trace contextRef="#ctx0" brushRef="#br0" timeOffset="505905.3407">22525 5133 0,'35'18'62,"18"17"-46,-35 0-16,35-17 15,-18 17-15,18 36 16,88 52 31,-123-105-47,52 35 31,-35-36-31,1 1 47,-19 0-31,1 17-1</inkml:trace>
  <inkml:trace contextRef="#ctx0" brushRef="#br0" timeOffset="506895.831">23107 5239 0,'18'17'47,"-1"36"-31,54 53-1,-18 71 48,-53-160-48,0 1 95,-18-18-110,-17 17 15,-18 1 1,-53 0 0,18-1-1,35 1 1,18-18 15,17 18-31,0-18 78</inkml:trace>
  <inkml:trace contextRef="#ctx0" brushRef="#br0" timeOffset="517152.0602">25100 6844 0,'18'0'109,"17"0"-93,0-18-16,-17 18 15,17 0-15,36-17 16,-18-1-16,-18 18 15,18-18-15,-18 18 16,18-17-16,-18-1 16,18 0-1,-17 18-15,140-35 32,-141 35-32,1 0 15,105 0 16,-53-18-15,-53 18 0,0 0-16,36-17 31,-36 17-15,-17 0 15,17 0-16,0 0-15,36 0 32,0 0-17,-54 0 1,18 17 0,-17-17-1,0 0-15,17 36 31,-17-36-15,-1 0 0,19 17-1,-19-17 1,1 0 0,-1 0-1,19 36 16,-19-36 16,1 0-47,0 17 32,-71-17 108</inkml:trace>
  <inkml:trace contextRef="#ctx0" brushRef="#br0" timeOffset="538000.167">25224 6809 0,'17'-18'78,"19"18"-62,16 0-16,72-18 15,-54 1-15,36-1 16,71-35 31,87 53 15,-228 0-46,-19 0 0,18 0-1,-17 0-15,70 0 16,-70 0-1,17 0-15,18 0 16,18 0 0,-54 0-1,19 0 1,-19 0 0,36 0 15,-35 0-16,17 0 1,-17 0 0,17 0-1,0 0-15,1 0 32,-19 0-17,1 0 1,17 0-1,-17 0 1,17 18 0,-17-18 15</inkml:trace>
  <inkml:trace contextRef="#ctx0" brushRef="#br0" timeOffset="548519.5625">22366 6403 0,'18'0'125,"-1"0"-109,1 0-16,0 0 15,-1 0 1,71 0 15,107 0 1,34 0-1,-176 0-16,-18 0 1,18 0 0,53 0-1,-36 0 1,160 0 0,-177 0-1,52 0 1,-87 0-1,17 0 1,1 0 0,16 0-16,160 0 31,-106 0-15,-35 0-1,-54 0 1,1 0 15,-1 0-15,19 0-16,-19 0 187,1 0-187,0 0 16,35 0-16,-36 0 15,18 0-15,-17 0 16</inkml:trace>
  <inkml:trace contextRef="#ctx0" brushRef="#br0" timeOffset="549992.6912">24024 5733 0,'0'-36'62,"18"1"-46,-1-18 0,89-141 30,-35 159-30,-54 0 0,1 17-1,17 0 1,-17 1 15,17 17-15,-17 0-1,17-18-15,-17 0 0,-1 18 16,19 0 15,-19 0-31,19 0 16,-19-17-16,1 17 16,17 0-1,1 0-15,-19 0 16,71 53 15,-52-53-15,17 17-1</inkml:trace>
  <inkml:trace contextRef="#ctx0" brushRef="#br0" timeOffset="550639.9643">24836 5203 0,'17'0'31,"1"18"-15,17 88 15,-17-53 16,-18-36-32,0 1 17,0 0-1,-18-1-31,0 1 16,-17 0-1,18-18 1</inkml:trace>
  <inkml:trace contextRef="#ctx0" brushRef="#br0" timeOffset="559235.9047">18944 2293 0,'0'0'0,"18"18"16,-18-1-16,0 19 16,0 17-1,0 17-15,0-17 16,0 18-16,0-1 16,0 18-1,0-35 16,0-35 32</inkml:trace>
  <inkml:trace contextRef="#ctx0" brushRef="#br0" timeOffset="559896.1282">20055 2399 0,'0'18'15,"0"52"1,0 1-16,0 34 16,36-16-1,34-19 1,-34-52 0,69-36 15,-52-35-16,-53-17 1,0 17-16,0-18 0,0-87 31,-17 69-31,-19-52 16,36 124-16,-17-1 16,-1 0-1,-17 18 16,17 0-15,-17 0 0,0 0-1,35 18 17,0 0-17,0 17-15</inkml:trace>
  <inkml:trace contextRef="#ctx0" brushRef="#br0" timeOffset="560835.7263">21731 2328 0,'0'0'0,"-18"106"0,1-53 16,17 18-1,0 17-15,0 18 16,17-71-16,1 0 15,0-17-15,-18-1 16,211-140 31,-105-389 15,-106 389-46,0 88-16,0-1 16,0 19-16,-17-1 47,-1 18-32,0 0-15,1 0 16,-1 0-1,0 0 1</inkml:trace>
  <inkml:trace contextRef="#ctx0" brushRef="#br0" timeOffset="561408.3566">22842 2081 0,'0'0'0,"0"36"0,0 34 16,18 18-16,0-17 15,-1 35-15,1-71 16,0 18-16,-18-18 16,17 71 15,18-18 16</inkml:trace>
  <inkml:trace contextRef="#ctx0" brushRef="#br0" timeOffset="563224.0749">18732 3140 0,'71'0'78,"0"0"-63,17 0-15,35 0 16,1 0 15</inkml:trace>
  <inkml:trace contextRef="#ctx0" brushRef="#br0" timeOffset="564415.4308">22825 2928 0,'17'-18'31,"1"18"-15,0 0-1,35 0 17,70 0-1,-52 0-15,-19 0-1,-34 0 1</inkml:trace>
  <inkml:trace contextRef="#ctx0" brushRef="#br0" timeOffset="568960.3421">22031 1993 0,'0'0'0,"-18"0"16,1 0 46,-19 0-62,1 18 16,-18 17 15,36-35-15,-19 0-1,19 18-15,-19-1 47,19 1-47,-19 0 16,1 52-1,18-35 1,-36 1 15,17-19-15,19 1-1,17 17 17,-18 1-17,18-19 1,-18 36 0,18-18-1,0-17 1,0 0 62,0-1-62</inkml:trace>
  <inkml:trace contextRef="#ctx0" brushRef="#br0" timeOffset="569904.2373">21731 2134 0,'0'18'78,"0"0"-78,0 17 16,0-18-16,0 19 16,0-19-16,0 1 15,0 0-15,0-1 16,0 1-1,0 17 17,0-17 77</inkml:trace>
  <inkml:trace contextRef="#ctx0" brushRef="#br0" timeOffset="579752.0402">18732 1499 0,'0'18'47,"0"0"-31,0-1 46,18-17-46,0 0-16,52-17 15,19-72 32,-72 54-31,-17-18-1,0-35 1,0 53 0,0 17-16,-17 18 125,-1 0-110,18 35 1,-18-17-16,-17 17 16</inkml:trace>
  <inkml:trace contextRef="#ctx0" brushRef="#br0" timeOffset="580256.2118">19103 1499 0,'18'18'0,"-36"-36"0</inkml:trace>
  <inkml:trace contextRef="#ctx0" brushRef="#br0" timeOffset="580737.8864">19350 1164 0,'35'18'15,"-35"17"1,18 247 0,-18-70-1,0 17 48,17-229-16,19-17-32,-1-36 1</inkml:trace>
  <inkml:trace contextRef="#ctx0" brushRef="#br0" timeOffset="581562.068">20055 1393 0,'18'18'46,"0"-18"-46,-1 35 16,1 18 0,0-53-1,-1 0-15,1 0 16,17 0 0,0 0-1,36-123 16,-71 88-31,0-124 32,0 124-17,-71-107 48,54 142-48,-18 0 1,-18 18 0,17 0-16,19 17 31,-1 0-15,18-17-16,0 0 15,0-1-15,0 1 16,0-1-16,0 36 15,35-17 1</inkml:trace>
  <inkml:trace contextRef="#ctx0" brushRef="#br0" timeOffset="581951.5678">20391 1393 0,'17'0'47,"1"0"-32,-1 0 1,19 18 0,-19 0-1,-17-1-15,36-17 16</inkml:trace>
  <inkml:trace contextRef="#ctx0" brushRef="#br0" timeOffset="582648.7271">20585 1094 0,'17'0'16,"1"0"-16,17 0 16,-17 0-1,-1 0-15,1 0 16,0 0-16,-18 17 16,0 1-1,35 52 1,-35 124 15,-35-70 0,35-106 32,17-18 31,1 0-94,0 0 31,-1 0 16</inkml:trace>
  <inkml:trace contextRef="#ctx0" brushRef="#br0" timeOffset="584447.7902">21661 1129 0,'-18'0'47,"18"18"-31,0-1-16,0 36 31,0-35 47,53-18-46,-18-36-17,18 19 1,-35-18-1,-1 17-15,1-17 47,0 17-47,-18 0 32,0 1-32,0-19 31,0 19-31,-18 17 62,0 0-46,-35 0 0,18 0-16,-18 0 31,36 0-16</inkml:trace>
  <inkml:trace contextRef="#ctx0" brushRef="#br0" timeOffset="584767.9336">21978 1288 0</inkml:trace>
  <inkml:trace contextRef="#ctx0" brushRef="#br0" timeOffset="585743.6606">22119 952 0,'0'0'16,"18"0"-16,-1 0 0,1 0 16,35 36-1,35 87 48,-88-87-63,0 16 31,0 19-15,-35-53-1,17 17 1,-17-35 0,17 18-1,1-18 1,-1 17 140,0 1-140,1-1-1,34-17 110,1 0-109,0 0 0,-1 0 46,36 18-62,-35 0 16,0-18-1,-1 0-15,18 0 16</inkml:trace>
  <inkml:trace contextRef="#ctx0" brushRef="#br0" timeOffset="586639.2272">22772 1129 0,'17'35'15,"-17"-17"-15,18 17 16,17 71 15,1-88 16,17-18-31,-18 0-1,-18-36 1,19-52 15,-19 70-15,-17-17-1,0 18 1,0-19 0,0-17-1,-17 0 1,-19 0 0,19 53-16,-1 0 15,-17 0 1,0 0-1,-1 0 1</inkml:trace>
  <inkml:trace contextRef="#ctx0" brushRef="#br0" timeOffset="587080.7434">23230 1393 0,'0'0'0,"0"36"16,18-19-1,0-17 95</inkml:trace>
  <inkml:trace contextRef="#ctx0" brushRef="#br0" timeOffset="587919.0426">23442 935 0,'0'17'78,"0"19"-78,0-1 15,-18 36 1,1-18 0,17-1-1,35-52 48,0 0-48,-17 0 1,17 18 15,1 0-15,-36-1 0,17 1-1,1 17 1,-1-17-1,-17 35 1,18 17 0,-18-34-1,0 17 1,0-1 0,0-16-1,-35-19 16,17-17 16,1 0-15,-19 0-17,19-17 1,-1-1-16</inkml:trace>
  <inkml:trace contextRef="#ctx0" brushRef="#br0" timeOffset="588400.3167">23495 970 0,'18'0'16,"-1"0"0,1 0-1,0 0 1,-1 0 0,18 0-1</inkml:trace>
  <inkml:trace contextRef="#ctx0" brushRef="#br0" timeOffset="617623.0437">20779 1517 0,'35'18'110,"-17"-18"-79,-1 0-15,1 0-1,17 0 1,-17 0 31,-1 0-32,1 0 17,0 0-17,-1 0 48</inkml:trace>
  <inkml:trace contextRef="#ctx0" brushRef="#br0" timeOffset="622400.6092">24959 7585 0,'0'17'62,"35"-17"-15,-17 0-31,70 18-1,-53-18 1,36 0-1,35 0 1,105 0 0,36 0-1,-17 0 1,-19 0 15,-122 0-31,16 0 16,-87 0-16,17 0 62,1 0-46,17 0 0,-18 0-1,0 0 1,-17-18-16,-1 18 31,1 0-15,17-17-1,-17 17 1,52 0 0,36 0 15,-18 0-16,-17-18 1,-53 18 0</inkml:trace>
  <inkml:trace contextRef="#ctx0" brushRef="#br0" timeOffset="662592.3182">30162 5856 0,'-17'18'94,"-1"-1"-79,1 36 1,-19 53 15,1-35 0,17-54 1,1 19 46,17-19 172,35 1-235,18 0 1,-18-1-16,71 18 31,-88-35 0</inkml:trace>
  <inkml:trace contextRef="#ctx0" brushRef="#br0" timeOffset="673352.221">30709 11359 0,'-17'18'78,"-1"0"-62,0 17-16,-17 0 16,17 1-16,-34 16 31,34-34 110,0 0-79,1-1-62,-1-17 16,0 18-1,1 0-15</inkml:trace>
  <inkml:trace contextRef="#ctx0" brushRef="#br0" timeOffset="674624.8909">30445 11518 0,'-18'0'125,"18"18"-109,-18 35-16,-34 17 15,16-34 1,1-19 15,35 1-15,-18-1-16,36-17 140,0 0-140,-1 0 16,19 0-16,-1 0 16,18 0-1,-36 0 17,1 0-32,0 0 31,-1 0 0,1 0-31,0 0 31</inkml:trace>
  <inkml:trace contextRef="#ctx0" brushRef="#br0" timeOffset="675753.4471">30445 13000 0,'-18'0'78,"0"0"-78,-34 0 16,-1 0-16,17 0 15,-17 0-15,18 0 32,-71 35-1,53-35 0,36 0 47,-1 18-62</inkml:trace>
  <inkml:trace contextRef="#ctx0" brushRef="#br0" timeOffset="676959.7029">30057 12806 0,'0'17'62,"-18"19"-62,0-1 16,-17 36 0,0 34-1,0-34 1,-18-18-1,35-35 1,36-1 156,-1 1-172,36-1 16,-18 1-16,1-18 15,-1 0 1,36 18-1,-54-18 1,36 0 0,-35 0-1</inkml:trace>
  <inkml:trace contextRef="#ctx0" brushRef="#br0" timeOffset="681752.002">23989 5821 0,'18'0'46,"-1"-18"-30,-17 1-16,18 17 16,17-53 15,89-124 16,-107 160-32,18-1 1,-17 0 0,17 1-1,-17-19 1,0 36 15,-1 0-15,1-17-1,0 17 1,-1 0 0,18-18-1,-17 18 32,0 0-47,17 0 16,0 0-1,-17 0 1,0 0 0,-1 0 15</inkml:trace>
  <inkml:trace contextRef="#ctx0" brushRef="#br0" timeOffset="688991.7528">24924 10389 0,'0'18'16,"17"17"-1,1 18 1,35 106 15,-53-106 0,18 0 32</inkml:trace>
  <inkml:trace contextRef="#ctx0" brushRef="#br0" timeOffset="690087.6099">25118 10477 0,'0'18'31,"0"0"-31,0 17 16,0 18-16,0-35 15,0 17-15,0-17 16,0 17-1,0-18 1,0 1-16,0 35 31,0-35 47,0-1-62,-18-17 0,0 0-1,-17 0 1,18 0 0,-1 0-1,0 0 1,1 0-1,-36-53 1,17 36 0,19-36-1,-1 35 1,18 1 0,0-1 171</inkml:trace>
  <inkml:trace contextRef="#ctx0" brushRef="#br0" timeOffset="711319.6914">25312 10195 0,'35'0'47,"36"0"-47,34 0 15,689 0 17,88 0-1,-88 0 0,-141-53 0,-442 36-15,-17-19 0,-106 19-1,-70 17-15</inkml:trace>
  <inkml:trace contextRef="#ctx0" brushRef="#br0" timeOffset="714287.2055">16369 10107 0,'35'0'78,"0"0"-78,36 0 16,35 0-16,70 0 15,1 0-15,475 0 32,283 0-1,-388 0 0,-388 0 16,-142 0 0,1 0-47,0 0 16,105 0 15,-35 0-16,-52 0 1</inkml:trace>
  <inkml:trace contextRef="#ctx0" brushRef="#br0" timeOffset="715775.6276">7391 10089 0,'17'0'109,"36"0"-93,35 0-16,-17 0 15,52 36-15,1-19 16,564 89 15,300-106 16,-812 0-16,-105 0-15,-19 0-1,-16 0-15,-19 0 16,54 0 15,52 0-15,-17 0 0,-35 0-16,-1 0 15,-52 0 1,0 0-16,-1 0 15,1 0 48</inkml:trace>
  <inkml:trace contextRef="#ctx0" brushRef="#br0" timeOffset="717791.3769">15046 10619 0,'18'0'31,"-1"17"-15,36 19-1,18 69 16,35 72 16,-89-142-31,1-35 46,-1 18-46,-17-1 0</inkml:trace>
  <inkml:trace contextRef="#ctx0" brushRef="#br0" timeOffset="718504.4407">15363 10866 0,'18'0'31,"0"17"-15,-1 1-16,1 35 16,0 35-1,-1-53-15,1 0 31,-18-17-15,-18 17 31,1-17-31,-19-18-16,-17 18 15,1-18 1,-1 0-1,17 0-15,-17 0 16,18 0 0,35-18-16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14:43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14217 10936 0,'-18'35'62,"1"18"-62,-36 0 16,17-18-16,-16 18 15,16-17-15,-17 34 16,-52 71 46,16-17-30,1-18-1,70-106-31,1 35 31</inkml:trace>
  <inkml:trace contextRef="#ctx0" brushRef="#br0" timeOffset="1137.1246">13670 11359 0,'0'18'16,"0"0"-16,0-1 15,0 19 1,0-19-16,0 19 0,0-1 16,0 0-16,0-17 15,0-1 1,-18 54-1,1 17 17,17-70 15,0-1-16,0 1-16,-18 0 1,1-1 0,17 1 109,17-18-110,36-35 1,0-1-16,0 1 16,0 17-16,-18-17 15,71-18 1</inkml:trace>
  <inkml:trace contextRef="#ctx0" brushRef="#br0" timeOffset="8073.0599">3651 12841 0,'18'0'109,"17"0"-109,0 0 16,1 0-16,-19 0 15,19 18 1,-19-18-16,1 0 16,0 0-16,-1 0 15,18 0 16,-17 0 16,0 0-15</inkml:trace>
  <inkml:trace contextRef="#ctx0" brushRef="#br0" timeOffset="9632.6726">4463 12788 0,'17'0'62,"1"0"-31,0 0-31,87 0 32,1 0-1,-88 0-16,-1 0 17,1 0-17,0 0 48</inkml:trace>
  <inkml:trace contextRef="#ctx0" brushRef="#br0" timeOffset="11784.4373">3545 12876 0,'18'-17'78,"0"17"-63,-1 0 17,1 0-32,0 0 15,17 0 1,-17 0-1,-1 0-15,1 0 16</inkml:trace>
  <inkml:trace contextRef="#ctx0" brushRef="#br0" timeOffset="16336.5292">4357 12806 0,'35'0'78,"-17"0"-62,-1 0-16,1 0 15,70 0 32,-70 0 16</inkml:trace>
  <inkml:trace contextRef="#ctx0" brushRef="#br0" timeOffset="18185.1107">5450 12823 0,'18'0'47,"17"0"-16,-17 0-31,0 0 16,158 0 31,-123 0-47,-18 0 15,-17 0 1,-1 0-16,1 0 15,17 0 1,-17 0 0</inkml:trace>
  <inkml:trace contextRef="#ctx0" brushRef="#br0" timeOffset="25368.9968">7391 11712 0,'53'0'78,"0"0"-62,-18 0-16,53 0 16,0 0-1,230 0 17,-265 0-32,335 0 46,-335 0-30,-18 0-16,53 0 16,0 0-1,53 0 1,18 0 15,-35 0-15,-54 0-1,-35 0 1,71 18 0,35-18-1,18 0 1,17 0 0,-87 0-16,263 0 31,-87 0-16,70 0 1,-106 0 0,-105 0-1,-106 0 1,-1 0 15,-87 0 94,-89 0-125</inkml:trace>
  <inkml:trace contextRef="#ctx0" brushRef="#br0" timeOffset="27448.2523">2081 12047 0,'-17'0'32,"34"18"-32,36 0 15,53-1-15,53 19 16,1005 34 31,-988-70-47,212 0 62,-317 0-62,0-18 16,-36 18-16,124-17 31,-1-1-15,36-35-1,18 53 1,70-35 0,-194 17-16,36 18 31,-106 0-31,17 0 15,18 0 1,35 0-16,141 0 16,-105 0-1,-1 0-15,-35 0 16,71 0 15,-88 0-15,35 0-1,-1 0 1,54 0 0,-71 0-16,177 0 31,-106 0-15,-89 0-16,89 18 15,-88 0 1,17-1-16,53-17 15,88 0 1,36 0 0,-18 0-1,-36 0 1,-34 0 15,-19 0-15,19 0-1,17 0 1,-53 0 0,-106 0-1,-17 0 1,17 0 0,0 0-1,54 0 1,17 0-1,-54 0 1,19 0 0,-18 0-1,17 0 1,1 0 0,-18 0-1,-18 0 1,18 0-16,-35 0 0,-1 0 15</inkml:trace>
  <inkml:trace contextRef="#ctx0" brushRef="#br0" timeOffset="32192.9367">10513 13229 0,'17'0'110,"1"0"-95,0 0-15,17 18 16,36-1 15,-54 19 32,18-19-48,-35 1 1,0 17 0,0 53-1,0 1 1,0-72-16,0 19 16,0-19-16,0 18 15,0 1-15,0-1 16,0 0-1,0 1 1,0-19 0,0 19-1,0 16 1,18 37 15,0-72-15,-1 19-1,1-19-15,0 36 32,-1-53-32,1 18 15,35-18-15,-36 0 16,89 0 0,-70 0-1,-19 0 32,1 0-16,-1 0-15,-17-18 78,-17 18-79,-18 18 1,-36 52 0,36-17-1,35-18 1,0 1-1,0 17 1,0-36-16,0 54 31,0-36-15,0 36-16,0-18 16,0-18-16,0 71 31,0 17-16,0-70-15,0-18 16,0 230 15,0-124-15,0-53 0,0-17-1,0-36-15,0-17 31,-18 17-31,0 18 16,1-18 0,-1-17-16,1 0 31,-1 17-15,0-18-1,-35 54 16,0 0-15,-17-19 0,17 19-1,-18-18 1,18-35-16,1-1 16,16 18-16,-17 1 15,0-1-15,-52 53 16,16-17-1,1-36 1,71-17 0,-1-18 31</inkml:trace>
  <inkml:trace contextRef="#ctx0" brushRef="#br0" timeOffset="41040.4013">3122 18203 0,'0'-17'62,"18"17"-31,-1 0-15,1 0 0,17 0-16,36 0 31,-36 17-31,18-17 16,-18 0 15,36 0-16,35 0 1,17 0 0,89 0-1,52 0 1,-34 18 0,-72 17-1,-122-35 1,-19 0-16,1 0 15,35 0 1,17 0 0,19 0-1,-1 0 1,18 0 15,-36 0-31,18 0 16,248 0 15,-195 0-15,-53 0-1,18 0 1,-53 0-16,17 0 16,1 0-16,-18 0 15,70 36-15,-17-36 16,35 0-1,-35 0 1,0 0 0,0 0-1,70 0 1,-35 0 15,0 0-15,0 0-1,-52 0-15,-1 0 16,-18 0-16,18 0 0,89 0 31,-54 0-15,36 0 0,0 0-1,-53 0 1,-18 0-1,-18 0 1,-34 0 0,52 0-1,35 0 1,18 0 15,-70 0-31,70 0 16,-88 0-16,0 0 15,35 0 1,18 0 0,-18 0-1,0 0 1,-35 0-16,53 0 31,-88 0-15,-1 0 62,1 0-62,0 0-1,17 0 1,0 0-1,-17 0 17,0 0-17,-1 0-15,18 0 16,-17 0 0,0 0-1,-1 0 1,1 0 15,0 0 0,-1 0-15,1 0 0,0 0 30,-1 0 1,1 0-47,-1 0 16,1 0 0,0 0-1,-1 0 141</inkml:trace>
  <inkml:trace contextRef="#ctx0" brushRef="#br0" timeOffset="43552.3158">9825 17956 0,'-18'-17'109,"1"17"-78,-1 17-31,0 1 32,-17 17-1,35-17-31,0 17 31,0-17-15,0-1-16,0 1 15,-18 17 1,18-17 15,0 0-31,0 17 31,0 0-15,0 18 0,18-35 15,0-18 16,-1 17-32,19 1-15,34-18 16,36 0 0,-71 0-1,53-18 1,-52 18 15,17-17-15,0-18-1,-1 17 1,-16 0-16,-1 1 0,-17-19 31,-18 1-15,0-18 0,0-17-1,0 34 1,0 1-1,-36 0 1,19 17 0,-19 0-1,19 1 1,-36 17 15,35 0-31,-17-18 16,0 1 15,17 17-15,-17 0-1,-18 0 1,35 0-16,1 17 16,-19-17 15,-17 18-16,18-1 1</inkml:trace>
  <inkml:trace contextRef="#ctx0" brushRef="#br0" timeOffset="50456.9698">5256 3598 0,'0'-17'47,"18"34"-16,0-17 16,-1 0-47,1 18 15,35-18 1,35 35 15,-53-35-15,36 0-1,-36 0 1,18 0 0,53 0-1,35 0 1,-70 0-16,-36 0 16,0 0-16,0 0 15,54 18 1,-36 0-1,52-18 1,-16 17 0,-54-17-1,-18 0 1,19 0 15,17 18-15,-36-18-16,36 0 15,-18 0-15,1 0 0,-19 0 16,19 0 0,-1 0-1,0 0 1,18 0 0,-18 0-1,1 0 1,-1 0-1,0 0-15,-17 0 32,0 0-17,17 0 1,0 0 15,0-18-31,-17 18 16,0 0 15,-1 0-15</inkml:trace>
  <inkml:trace contextRef="#ctx0" brushRef="#br0" timeOffset="56497.0473">24906 4022 0,'18'0'125,"35"0"-125,-36 0 16,19 0-16,16 0 15,19 17-15,-18 1 16,0-18-16,35 0 16,0 0-16,36 0 15,34 18 1,54-18-1,123 0 17,-88 0-1,-141 0 0,-18 0-15,53 0-1,-52 0-15,34 0 16,-70 0 0,0 0-16,-18 0 15,106 0 1,-35 0 15,0 0-15,35 0-1,-35 0 1,-36 0-16,107 0 31,-1 0-15,-17 0 0,-71 0-16,36 0 15,-54 0 1,-17 0-16,-18 0 15,89 0 1,-18-36 0,-89 36-1,36 0 1,-17 0 15,-19 0-31,1 0 47,-1 0-31,19 0-1,-19 0 1,1 0 15,0 0-15,-1 0-1,1 0 17,0 0-17,-1 0-15,54 0 32,-54 0 14,1 0-30,0 0-16,17 0 16,-17 0 46</inkml:trace>
  <inkml:trace contextRef="#ctx0" brushRef="#br0" timeOffset="63873.4722">24694 5786 0,'18'0'141,"0"0"-141,17 0 15,18 0-15,-18 0 16,18 0-16,141 0 31,-141 0-15,123-18-1,1 18 32,-71 0-31,-53 0-1,35 0 1,35 0 0,1 0-1,52 0 1,18 0 0,-106 0-16,71 0 15,-106 0 1,0 0-16,35 0 15,-35 0 1,0 0-16,212 0 31,-107 0-15,-34 0 15,17 0-15,-106 0-16,89 0 31,-71 0-15,-18 0-16,0 0 15,18 0-15,-18 0 16,89 0 0,-36 0-16,229 35 31,-193 0-16,-36-35 1,-35 0 0,18 0-1,-36 0 1,35 0 15,-52 0-15,0 0-1,17 0 1,-17 0 0,-1 0 31,1 0-47,0 0 15,34 0 1,-16 18-1,-19-18-15,1 0 16,17 0 15,18 0 1,0-18-32,-53 1 31,18 17-16,-1 0 1,19 0 0,-1 0-1,-17 0 32</inkml:trace>
  <inkml:trace contextRef="#ctx0" brushRef="#br0" timeOffset="79537.0062">21220 8890 0,'52'0'94,"1"0"-79,36 0-15,34 0 16,442 0 15,17 0-15,35 0-1,-70 0 1,-283 0-16,-34 0 16,-19 0-16,1 0 0,405 0 31,-193 0-15,52 0-1,0 0 1,-35 0-1,-264 0 1,-1 0-16,494 0 31,-335 0-15,18 0 0,-212 0-1,53 0 1,-158 0-16,16 0 31</inkml:trace>
  <inkml:trace contextRef="#ctx0" brushRef="#br0" timeOffset="80865.3739">26670 4957 0,'0'17'94,"0"1"-78,0-1-16,0 19 15,0 52 16,18-35 1,-18-36-17,0 1 32,0 0-31</inkml:trace>
  <inkml:trace contextRef="#ctx0" brushRef="#br0" timeOffset="81992.0196">26776 5186 0,'-18'17'281,"1"-17"-234,-1 0-31,0 0-1,1 0 17,-1 0 14,0 0-14,-17 0 186,17-17-186</inkml:trace>
  <inkml:trace contextRef="#ctx0" brushRef="#br0" timeOffset="83795.0842">29034 5715 0,'17'0'94,"1"0"-79,17 0-15,0 0 16,-17 0-16,35 0 15,-35 0-15,17 0 16,-17 0-16,-1 0 16,1 0-1,-1 0 17,1 0-1</inkml:trace>
  <inkml:trace contextRef="#ctx0" brushRef="#br0" timeOffset="97951.9314">28310 13123 0,'36'0'32,"-19"0"-17,54 0-15,17 0 16,18 0-16,-18-17 15,-17-1-15,17 0 16,53 18 15,-70 0 16,-1 0 0,-52 0-47,17 0 16,0 0-16,-17 0 15,17 0 1,-17 0 0,-1 0-16,36 0 31,0 0-16,-35 0 1,17 0 0,18 0-1,-35 0 1,-1 0 0,19 0 15,-19 0-16,1 0 1,0 0 0,-1 0-1,1 0 1,0 0 0,17 0-1,-18 0 16,19 0-15,-1 0 0,-17 0-16,-1 0 15,1 0 1,0 0-16,-1 0 31,36 0-15,-18 0-16,36 0 31,-53 0-15,17 0-1,-18 0 1,19 0 0,-1 0-1,-17 0 16,-1 0-31,1 0 32,0 0-32,-1 0 31,1 0 0,0 0-15,-1 0-1,1 0 1,-1 0 0</inkml:trace>
  <inkml:trace contextRef="#ctx0" brushRef="#br0" timeOffset="99696.3109">30797 13229 0,'36'0'94,"-1"-17"-79,0 17-15,18 0 16,-17 0 0,34 0-16,300 0 62,-317 0-15,18 0-31,-18 0-16,88 0 31,-53 0-15,-53 0-1,-17-18 1,0 18-1,-1 0-15,54-35 32,-53 35-32,-1 0 15,1 0 1,-1 0 15,54 0-15,-36 0-16,18 0 15,-35 0 17</inkml:trace>
  <inkml:trace contextRef="#ctx0" brushRef="#br0" timeOffset="102200.8188">21131 13776 0,'18'-18'109,"35"1"-109,35-1 16,71 18 0,899 0 30,-352-53 1,-583 53-31,-35 0 0,36 0-16,246 0 31,-105 0-16,-36 0 1,-35 0 0,-106 0-1,-17 0-15,-36 0 16,265 0 15,-88 0-15,17 0-1,-53 0 1,-52 0-16,-1 0 16,-34 0-16,246 0 31,-176 0 0,17 0-15,-17 0-1,-106 0-15,52 0 32,-34 18-17,0-1 1,34-17 0,-69 0-1,-19 0-15</inkml:trace>
  <inkml:trace contextRef="#ctx0" brushRef="#br0" timeOffset="106752.8038">19544 11095 0,'18'0'93,"-1"0"-77,36 0-16,-18-18 16,18 1-1,-17 17 1,69-36 15,-34 19 16,-53 17-31,17 0-1,-18 0 1</inkml:trace>
  <inkml:trace contextRef="#ctx0" brushRef="#br0" timeOffset="107368.1759">19985 10883 0,'0'-17'31,"17"17"-15,72 35 15,-89 0 0,35 71 32,-35-71-48,-35 0 1,-1-17 15,-17 0-31,18-1 0,-35-17 31,70 18-15</inkml:trace>
  <inkml:trace contextRef="#ctx0" brushRef="#br0" timeOffset="110928.9716">22878 10936 0,'17'0'94,"19"0"-79,16 0-15,1 18 16,-35-18-16,0 0 15,-1 0 1,1 0-16,17 0 47,-17 0-31,17 0 30</inkml:trace>
  <inkml:trace contextRef="#ctx0" brushRef="#br0" timeOffset="112015.6806">25118 11695 0,'17'0'47,"1"0"-47,35 0 47,53 0-31,-36 0-16,160 0 46</inkml:trace>
  <inkml:trace contextRef="#ctx0" brushRef="#br0" timeOffset="112864.9365">22983 11959 0,'53'18'47,"18"-1"-47,17-17 16,459 0 15,-371 0-15,-105 0-16,-53 0 15,-1 0-15,89 0 32,-35 0-17,-19 0 1,1 0 15,-17 0-15,-1 0-1,0-17 1,-17 17 0,-1 0-1</inkml:trace>
  <inkml:trace contextRef="#ctx0" brushRef="#br0" timeOffset="117160.0448">22401 5574 0,'18'0'31,"53"0"-15,-1-18-16,36 1 15,211-36 17,-123 0-1,-70 35-16,17-17 1,-70 35 0,-18-35-1,-18 35 17,18 0-1,-18 0-16,-17 0 1,-1 0 0,1 0-16,0 0 31</inkml:trace>
  <inkml:trace contextRef="#ctx0" brushRef="#br0" timeOffset="117744.4842">23707 5168 0,'17'18'47,"1"-18"-47,-18 17 16,18 19-16,17-1 31,0 71 0,-35-71 32,0 0-48,-18 18 1,-34 53-1,16-88-15,1 35 16,17-36 62</inkml:trace>
  <inkml:trace contextRef="#ctx0" brushRef="#br0" timeOffset="119056.2642">20867 14817 0,'0'35'47,"0"-17"-31,88-18 15,71 0 0,-18 0 1,-18 0 14,-70 0-30,-35 0 0,0 0-1,-1 0 17,1 0-17</inkml:trace>
  <inkml:trace contextRef="#ctx0" brushRef="#br0" timeOffset="119793.063">21519 14658 0,'36'0'15,"-19"18"-15,19-1 16,-1 1-1,18-1 1,-18 1 0,-17-18-16,-18 18 15,17-1 79,-17 19-78,0-19-1,-70 36 1,-1 0 0,1 18-1,-1-36 1,36-17-16,17-1 15</inkml:trace>
  <inkml:trace contextRef="#ctx0" brushRef="#br0" timeOffset="121144.3141">22966 15064 0,'17'0'47,"1"0"-31,17 17-16,18 1 15,-17-18-15,34 0 16,1 0-16,-18 0 15,-18 0-15,53 0 32,18 0-1,-88 0-31,17 0 31,-18 0-15,36 0-1,0 18 1,-53-1 0,18-17 46,0 0-46</inkml:trace>
  <inkml:trace contextRef="#ctx0" brushRef="#br0" timeOffset="126240.2048">25135 15169 0,'18'18'31,"0"-18"-15,17 0 0,18 0-16,-35 0 15,17 0-15,124 0 16,370 0 31,70 53 15,-563-53-46,34 0 0,-17 0-16,71 0 15,-36 0 1,88 0-1,-105 0 1,-1 0 0,19 0-1,52 0 1,53 0 15,-53 0-15,-88 0-16,-36 0 15,1 0-15,0 0 32,17 0-17,-17 0-15,34 0 32,-34 0 30,35 0-62,-35 0 31,-1 0-31,1-18 47,0 18 0,-1-17 0,1-1-31,-1 0-16,1 1 15,0-1 48,17 1-48,-35-1-15,35 0 32,-35 1-32,18 17 31,17-53-16,-35 35 1,36-53 0,-19 36-1,-17 18-15,0-1 16,0-53 15,0 36-15,0 17-16,0 1 31,0-18-31,-17-1 16,-1 1-1,-17-53 1,17 35 15,0 18-15,1 17-1,-1-17 1,-53-1 15,19 1-15,-1 17 0,53 1-16,-53-1 15,0 1 1,0-19-1,18 36 1,-18 0 0,0 0-1,0-17 1,35-1 0,-17 18 15,-18 0-31,35 0 15,-35 0-15,-17-18 0,35 1 16,17 17 0,-17 0-16,-18-18 15,0 0-15,0 1 16,-53-1 0,36 18-1,-36-35 1,18 35-1,-1 0 1,36 0 0,-17 0-1,35 0 1,-18 0 15,-106 0-15,0 0-1,89 18-15,-54-1 32,107-17-17,-1 0 1,0 0 0,-35 35-1,36-35-15,-19 18 16,-140 17 15,88-35-15,70 0-16,1 0 15,-1 18 17,0 0-17,-17-1 1,-18 1-1,0 17 1,0-17 0,-53 35-1,36-18-15,-1-17 16,-87 52 15,122-34-15,19-19 46,-1 1-46,18-1 0,0 19-1,-18 17 1,18-36-1,0 1 1,0 35 15,0-18-15,0-17-16,0 17 16,0-17-1,0 17-15,0-17 16,0-1-1,53 71 1,-53-70 0,18 35-1,0-35 1,-18-1 0,17 19-1,1-19 16,-1 1-15,1-1 0,0 1-1,-1 0-15</inkml:trace>
  <inkml:trace contextRef="#ctx0" brushRef="#br0" timeOffset="131672.4358">8961 3475 0,'0'17'16,"35"-17"-1,-18 0-15,1 0 16,35 0-16,-18 0 15,36 0 1,193 0 15,124 0 16,-282 0-31,0 0-1,-71 0 1,71 0 0,-53-35-1,-18 18 1,1-19 15,-1 1-15,-35 17-1,0 1 1,0-1-16,0 0 16,0 1-16,0-1 0,0-17 15,-18-36 1,-17-34 0,17 69-16,-34-70 31,-1 71-16,35-18 1,-35 18 0,18 17-1,0 18 1,-18-35 15,17 17-31,-52-17 16,35 17-16,0 1 15,0-1 1,18 18 0,-35 0-1,-19 0 1,1 0 0,53 0-1,0 0 1,-18 0-1,17 35-15,-105 89 32,124-89-17,-36 53-15,35-35 16,18-35 15,0 17-15,0-17-1,0 0-15,0-1 32,18 18-17,-1-17 32</inkml:trace>
  <inkml:trace contextRef="#ctx0" brushRef="#br0" timeOffset="143784.1537">14834 13212 0,'-17'0'15,"-1"0"-15,0 0 16,1 0-16,-19 0 16,-16-18-16,-1 0 15,35 18-15,-17 0 16,-18-17-1,35-1-15,-88 0 32,71 18 30,17 0 1,1 0-63,-1 0 15,0 0 17,1 0-17,-1 0 1,1 0 15,-1 0-15,0 0-1,1 0 17,-1 0-17,0 0 1,1 0-1,-1 0 32,0 0-31,1 0-16,-1 0 16,-17 0-1,0 0 1,-1 0-16,19 0 15,-19 0 1</inkml:trace>
  <inkml:trace contextRef="#ctx0" brushRef="#br0" timeOffset="144663.8185">13970 12894 0,'18'0'63,"-18"35"-32,-18 1-31,-17 16 16,-1 1-1,1-17 1,-18 17 15,53-36-31,0 1 156,18-18-124,35 18-32,-18-18 15,-17 0 1,35 35 15,-36-35-15,1 0-1,0 0 17,-1 17 77</inkml:trace>
  <inkml:trace contextRef="#ctx0" brushRef="#br0" timeOffset="504504.7528">4974 3052 0,'0'-18'31,"18"18"-15,17 18-16,-35-1 16,71 124 30,-54-53-30,1 1 0,0-1-1,-1-35 1,-17-18 0,18 0-1,-1 18 1,1-35-1</inkml:trace>
  <inkml:trace contextRef="#ctx0" brushRef="#br0" timeOffset="505551.8222">5080 2981 0,'0'-35'47,"0"17"-47,18 18 15,17-18-15,53 18 16,335-70 15,371-36 47,-759 106-62,18 0-1,-35 0 1,35 0 0,-35 0-16,17 0 15,88 35 17,-70-17-17,-17 0 1,16-1-1,-34 1 1,88 17 0,-36 0-1,-34-35 17,-19 18-32,1 0 15,0-1-15,17-17 16,-17 18-16,70 35 31,-71-18-15,1-17-1,0-1 1,17 36 0,-35-35-16,35 35 31,-17 35-16,-18-35 1,0-35-16,0 17 16,0-17-16,0-1 15,0 18-15,0 1 78,-18-19-62</inkml:trace>
  <inkml:trace contextRef="#ctx0" brushRef="#br0" timeOffset="526416.5719">7549 2487 0,'0'35'62,"-17"-17"-62,-1 35 16,1 0-16,-1 0 15,18-36-15,-18 19 16,18-1 0,-17-17-1,-19 17 17,19-18-1</inkml:trace>
  <inkml:trace contextRef="#ctx0" brushRef="#br0" timeOffset="527479.9975">7214 2734 0,'18'18'31,"0"-18"-15,-1 17 0,-17 1-16,0 0 15,18 17 1,-18-18 62,0 1-78,17 0 16,1-1-1,0 19-15,17-36 141,18 0-126,-35 0 1,35-18 0,-36 0-1,1 18 17,17 0-17,-17 0 1,-1 0-1</inkml:trace>
  <inkml:trace contextRef="#ctx0" brushRef="#br0" timeOffset="530608.6072">17057 5980 0,'17'0'78,"36"0"-78,-17 0 16,52 0-16,-35 17 15,-18-17-15,88 18 32,230 17-1,159-35 0,-177 0 16,-282 0-31,-18 0-1,0 0 1,1 0 0,17 0-16,0 0 0,-18 0 15,159 0 16,-88-18-15,-53 18 0,-36 0-1,1 0 1,35-17 15,-36 17-15,1 0-1,0 0 1,-1 0-16,19 0 16,-1-18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17:05.1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14287 4427 0,'-17'0'31,"-1"0"-15,1 0 0,-19 0-1,36 18 1,-17-18-16,-54 35 31,53-17 0,1 17 1,-1-35-17,1 71 1,-19-36-1,19 0 1,-1 1 0,18-1-1,0 0-15,0 0 32,0-17-32,0 35 15,0-35 1,0 17-16,0 18 15,0-18 1,0 18 0,0-18-1,0 18 1,0 0 15,35 18-15,-17-18-1,0-18-15,-1 18 16,1-36 0,-1 1-1,-17 0 1,18-18 0,53 17-1,-1 1 1,1 0-1,52-18 1,-35 0 0,54 0-1,-1-36 1,-18 19 15,-52-1-31,-18 0 16,70-35 15,-52 18-15,-18 0-1,-1 17 1,-52 1-16,53-1 31,-17 0 0,-19 1-31,-17-1 16,18 18-16,0-18 16,-1 1-16,-17-1 31,0-17 0,0 0-15,0-18-1,0 0 1,0 0-16,-35 0 31,0-18-15,17 54 0,0-36-1,-35 18 1,36 17-16,-1-17 15,-35 17 1,0-17 0,0 17-1,1-17 1,-1 17 15,0 1-15,-18-19-1,36 36 1,-18 0 0,0-17-1,35 17 1,-17 0-16,17 0 16,1 0-16,-18 0 15,17 0-15,-53 0 16,54 0-1,-1 0 1,-17 0 0,17 0-1,-52 0 1,52 17 15,-17 1-15,-18 0-1,35-18-15,18 17 16,-35-17-16,17 0 16,1 18-1,-1-1 95,-17-17-95</inkml:trace>
  <inkml:trace contextRef="#ctx0" brushRef="#br0" timeOffset="7863.4114">9878 14411 0,'17'0'47,"1"0"-31,0 0-1,35 0 1,-36 0-16,124 0 31,-123 0-15,105 0-1,89 0 48,-194 0-63,-1 0 31,1 0-15,17 0-1,1 0 1</inkml:trace>
  <inkml:trace contextRef="#ctx0" brushRef="#br0" timeOffset="11854.8106">8502 14605 0,'35'0'125,"71"0"-109,-35 0-16,-1-18 15,-35 1-15,1 17 16,17 0 0,-36 0-16,71 0 31,-70 0-31,106 0 47,-72 0-32,1 0 1,-35 0 0,0 0-1,-1 0-15,1 0 31,0 0-15,17 0 0,-17 0 15,-1 0 0</inkml:trace>
  <inkml:trace contextRef="#ctx0" brushRef="#br0" timeOffset="14607.5924">4216 14446 0,'17'0'62,"1"0"-62,35 0 16,0 0-16,-18 0 16,71 0-1,35 0 17,35 0 14,-158 0-30,0 0 0,17 0-1,-17 0 1,-1 0 0,1 0 15,0-17 250</inkml:trace>
  <inkml:trace contextRef="#ctx0" brushRef="#br0" timeOffset="16270.7665">1076 13388 0,'18'0'31,"-1"0"-15,1 35-16,17 0 15,0-17 1,18 17-16,106 159 47,-124-176-47,36 35 47,-36-35-32</inkml:trace>
  <inkml:trace contextRef="#ctx0" brushRef="#br0" timeOffset="16975.3282">1482 13476 0,'17'18'47,"19"17"-47,52 106 47,-71-106-47,1 1 16,0 17-1,-1-18-15,-17 0 63,0-17-48,0 17-15,-35-17 16,-36 17 15,54-35-31,-1 0 31,1 0-15,-1 0-16</inkml:trace>
  <inkml:trace contextRef="#ctx0" brushRef="#br0" timeOffset="24232.0277">18080 6350 0,'53'0'93,"-18"0"-93,18 0 16,0 0-16,35 0 16,106 0 31,-88 0-16,-71 0-31,142 0 47,-124 0-47,-36 0 0,36-18 15,-18 18 1,54 0 0,-54 0-1,18 0 1,17 0-1,1 0 1,-54 0 0,1 0-1,0 0 1,-1 0 15,1 18-15</inkml:trace>
  <inkml:trace contextRef="#ctx0" brushRef="#br0" timeOffset="28416.7441">9825 14429 0,'17'0'47,"19"0"-32,-1 0 1,71 0 15,317-53 16,-370 53-31,18-36-1</inkml:trace>
  <inkml:trace contextRef="#ctx0" brushRef="#br0" timeOffset="42263.1347">4039 16775 0,'18'0'125,"17"0"-125,-17 0 16,52 0-16,1 0 16,0 0-16,17 0 15,53 0-15,35 0 16,36 0-16,194 0 31,140 0 0,-493 0-31,35 0 32,-70 0-32,264 0 47,-105 0-32,-54 0 1,18 0-1,-70 0 1,141 0 0,-54 0-1,-17 0 1,-52 0 15,-72 0-31,1 0 16,0 0 31,-1 0-47</inkml:trace>
  <inkml:trace contextRef="#ctx0" brushRef="#br0" timeOffset="45040.2419">9507 16739 0,'36'0'63,"34"0"-48,36 0 1,282 0 0,-159 0-16,36 0 15,705 0 1,-353 0-1,-123 0 1,-194 0 0,-212 0-1,-70 0 1,0 0 15,17 0-15,-17 0-1,-1 0 1</inkml:trace>
  <inkml:trace contextRef="#ctx0" brushRef="#br0" timeOffset="47359.5501">1041 17956 0,'17'0'110,"1"0"-95,17 0-15,1 0 16,-1 0 0,-18 0-1,1 0 1,0 0-16,35 0 31,17 0 0,-52 0-15,35 0 31,-36 0-31,1 0 30,0 0-30,-1 0 0,1 0-16,0 0 15</inkml:trace>
  <inkml:trace contextRef="#ctx0" brushRef="#br0" timeOffset="48072.1665">1535 17780 0,'0'-18'31,"35"36"0,-35 0-15,17-18 0,19 17-1,-36 1 1,17 0 0,-17-1 15,0 1-16,0 17 1,0-17 0,-17 35-1,17-36-15,-18 1 16,-52 35 15,52-53-15</inkml:trace>
  <inkml:trace contextRef="#ctx0" brushRef="#br0" timeOffset="51207.1332">12259 15099 0,'-18'18'94,"1"-1"-94,-1-17 16,18 18-16,-18 17 15,1-35 1,17 18 0,0-1-1,-18 54 32,1 17-16,17-53 16,0 1-31,0 17 0,17-36-1,1 36-15,-1 18 31,1 17-15,0 0 0,-1-53-1,1-17 1,-18 17 31,18-35-32,-1 18 17,1 0-32,17-1 31,-17 1-15,17-18-1,-17 0 1,17 0-1,18 0 1,-18 0 0,18-35-1,-18-18 1,18 17 15,-17-17-15,-19 53-1,1-52-15,0-1 32,-18 17-17,0 19 1,0-36 0,0 35-16,0-35 15,0 36 1,0-36-1,-18 0 1,0 35 0,18 0-1,-17-17 1,-1 0 15,-17-18 0,17 35-15,0 1-16,1-1 16,17 0-1,-53 18 1,0-52 15,0 34-15,35 18-1,-35-18 1,36 1 0,-1 17 15,1 0 16,-1 0-32,0 0 17,1 0-17,-1 0 48</inkml:trace>
  <inkml:trace contextRef="#ctx0" brushRef="#br0" timeOffset="56015.3225">10866 15205 0,'-18'-18'47,"0"18"-31,-17 0-1,17 18 1,1-1 0,-36 36 15,18 0 31,35-35-46,0-1 0,0 1-16,0 0 15,0 17-15,0-17 16,0 35-16,17-36 16,18 54 15,-17-36-16,-18 18 1,35-18 0,-17 1-1,0 16 1,-1-34 0,1-18-1,17 18-15,-17-1 16,17 1-1,-17-18 1,-1 18-16,1-18 16,70 17 15,0 19-15,1-19-1,-72-17 1,19 0 15,34 0-15,-35 0-16,71 0 15,-53 0 1,-35 0 0,-1 0-1,1-17-15,-18-1 16,53-17 15,-35 17-15,-18-17-1,0-1 1,0 19-16,0-36 31,0 0-15,-18 0-16,0 18 15,1-1-15,-1 1 16,0 0 0,1 17-16,-1 1 15,-17-1 1,0-35 15,-1 35-15,1-17-1,0 35 1,17-17-16,-17-1 31,0 0-15,-1 1-16,19 17 16,-1 0-1,-35 0 1,35 0-1,-70-18 1,53 0 0,0 18-1,-1 0 1,19 0 15,-1 0-31,-17 0 31,17 0-31,1 0 16,-1 0-16,0 0 16,-17 0-1,17 0 1</inkml:trace>
  <inkml:trace contextRef="#ctx0" brushRef="#br0" timeOffset="65191.1289">1023 16510 0,'18'0'110,"-1"0"-95,19 0-15,-19 0 16,301 0 31,-160-18-32,-34 1-15,35-1 32,-89 18-32,18 0 15,-35 0 1,-17 0-16,52 0 15,-53 0 1,18 0-16,-18 0 16,18 0-1,-35 0 63,0 0-78,-1 0 16,1 0 0</inkml:trace>
  <inkml:trace contextRef="#ctx0" brushRef="#br0" timeOffset="67351.6892">21837 5080 0,'-18'0'62,"-17"0"-46,0 35-16,17-17 16,-17 17-16,17-35 15,-17 35-15,17-17 16,-52 0 15</inkml:trace>
  <inkml:trace contextRef="#ctx0" brushRef="#br0" timeOffset="68119.5866">21467 5027 0,'0'18'15,"0"-1"-15,0 89 16,-18 123 47,18-211-17,18 17 48,-1-35-78,1 0-1,35 0 1,0 0 0,0 0-1,-18-17 1,-18 17 15,1 0 32</inkml:trace>
  <inkml:trace contextRef="#ctx0" brushRef="#br0" timeOffset="68999.2247">21766 6191 0,'18'0'31,"-18"18"-15,0 17-16,-71 53 31,-17 1 16,71-72-32</inkml:trace>
  <inkml:trace contextRef="#ctx0" brushRef="#br0" timeOffset="69871.1328">21537 6297 0,'0'35'47,"0"-17"-31,-35 70 0,0 18 15,35-88 0,17-18 110,1 0-141,35 0 15,-18 0 1,-17 0 0,-1 0 15,1 0-31,0 0 94,-1 0-79</inkml:trace>
  <inkml:trace contextRef="#ctx0" brushRef="#br0" timeOffset="80072.4022">15205 13547 0,'17'0'31,"1"0"-15,17 0-1,53 0 16,-17 0-31,229 0 32,-230 0-32,-17 0 15,53 0 17,-53 0-17,0 0 1</inkml:trace>
  <inkml:trace contextRef="#ctx0" brushRef="#br0" timeOffset="80647.6588">16051 13388 0,'18'0'31,"-18"18"-15,18-18-16,35 70 31,-18-35-15,-18 1-1,19-1 1,-36-17-1,0-1-15,0 1 32,0-1-17,0 19-15,-36-1 16,-16-17 15,-1 17-15,17-17-1,1-1 32</inkml:trace>
  <inkml:trace contextRef="#ctx0" brushRef="#br0" timeOffset="81504.2413">15399 15522 0,'0'18'47,"17"-18"-16,36 0-16,247 0 32,-282 0-31,88-35 0,-89 35-16,1 0 46,0 0-30,17 0 0,-18 0-1,1 0 95,-18-18-110</inkml:trace>
  <inkml:trace contextRef="#ctx0" brushRef="#br0" timeOffset="82151.5758">15963 15275 0,'18'0'16,"-1"0"0,19 0 15,-19 0-31,1 18 15,-18 0-15,35-18 16,-17 17-16,-18 1 16,18-18-16,-1 17 0,-17 19 15,0-19 32,0 1-47,0 0 16,0 35 15,-17-36-31,-19 1 16,19-1-16,-36 36 31,17-35 0</inkml:trace>
  <inkml:trace contextRef="#ctx0" brushRef="#br0" timeOffset="89720.4334">18097 15910 0,'18'0'93,"0"0"-61,88 0-1,-89 0-31,19 0 15,-1 0 1,0 0-16,-17 0 31,-1 0-31,1 0 47</inkml:trace>
  <inkml:trace contextRef="#ctx0" brushRef="#br0" timeOffset="104735.755">20091 14587 0,'35'0'62,"-17"0"-62,52 0 16,1 18-1,52 17-15,265 18 16,512 71 15,105-107 16,18-17 0,-723 0-31,18 0-1,34 0 1,-69 0 0,-54 0-1,-17 0 1,-54 0-1,-52 0 1,35 0 0,-70 0-16,-36 0 15,18 0-15,-18 0 16,-17 0-16,35 0 31,35 0-15,-35-17-1,35-1 1,-70 18-16,70-35 31,-70 35 1,-1 0-32,19-18 15,-1 0 1,-35 1 265,18-18-265,-1-1-16</inkml:trace>
  <inkml:trace contextRef="#ctx0" brushRef="#br0" timeOffset="109640.959">26088 15540 0,'18'0'78,"-1"0"-78,1 0 16,-1 0-16,72 0 47,-72 0-47,160-35 62,-160 35-62,1 0 16,0 0-1,-1 0 1,1 0 0,17-18 15,-17 0 375,-18 1-359,17-1-16,1 0-31,-18-17 16,18-18-1,-18 36 1,0-1-16,0 0 16,0-17-1,0-36 32,-36-34 0,36 69-47,-17 19 16,-36-36 15,35 35-15,18 0 30,-17 18-30,-19 0 0,1-17-16,-18 17 15,18 0 1,17 0 0,1 0-1,-1 0-15,-35 17 31,18 19-15,17-1 0,-17 36-1,17-36 1,1 0-16,17-17 78,-18 17-78,0 0 16,18 1-1,0-1 17,0 0-17,0 18 1,0 0-1,18-35 1,-18-1 0,18 19-1,-1-19 1,-17 1 0,18 17-1,17 18 1,-35-35-16,18-18 47,-1 0-32,1 0 1,17 0 0,-17 0-1,0 0 32,-1 0 0,-17-18-47</inkml:trace>
  <inkml:trace contextRef="#ctx0" brushRef="#br0" timeOffset="112839.7265">22154 16351 0,'18'18'63,"0"-18"-48,17 0-15,194 0 63,-193 0-63,105 0 31,-35 0-15,-54 0-1,-34 0-15,0 0 63,-1 0-48,1 0 1,0 0-16</inkml:trace>
  <inkml:trace contextRef="#ctx0" brushRef="#br0" timeOffset="134423.1455">23407 15381 0,'17'0'125,"1"0"-125,0 0 15,-1 0-15,1 0 16,17 0-16,1 0 16,-19 0-16,18 0 15,18 0 1,177 53 46,-177-35-46,-18-18 0,-17 0-16,17 0 0,0 0 15,0 0 17,18 17-32,-35 1 15,35-18 1,0 18-1,-18-1-15,0 1 16,36-18 0,-1 17-1,-70 1 1,53-18 15,0 0-15,-35 0-16,35 0 31,0 0-15,-36 0-16,19 0 15,17 18 1,-18-1 0,0-17-16,18 0 31,-18 0-16,18 0 1,0 0 0,-18 0-1,36-17 1,-53 17 15,-1 0-31,19 0 16,-1 0-16,-18 0 15,36-18 1,-17 0 0,-19 18-16,89-35 31,-35 18-15,-36-1-1,18-17 1,-18 35-1,-17 0 17</inkml:trace>
  <inkml:trace contextRef="#ctx0" brushRef="#br0" timeOffset="145830.9643">28134 16210 0,'35'0'109,"-17"0"-93,35 0-16,0 0 16,-18 0-16,0 0 15,1 0-15,-1 0 16,18 0 15,106 0 32,-124 0-48,0 0 1,0 0 15,-17 0-31</inkml:trace>
  <inkml:trace contextRef="#ctx0" brushRef="#br0" timeOffset="149183.3607">22490 16845 0,'0'-35'78,"0"17"-78,0 1 16,0-1-1,0-35 17,0 35 140,-18 18-157,0 0-15,-35 0 16,18 18-16,17 0 15,1-18 17,34 0 155</inkml:trace>
  <inkml:trace contextRef="#ctx0" brushRef="#br0" timeOffset="149697.9862">22507 16651 0,'18'0'47,"17"0"-47,0 0 15,1 18 1,-36-1-16,35 1 31,-17 17-15,70 36 15,-123-71 78</inkml:trace>
  <inkml:trace contextRef="#ctx0" brushRef="#br0" timeOffset="150655.2596">21290 16316 0,'0'-18'31,"18"1"-15,-1 17 0,89 0 15,124 0 16,-195 0-47,-18 0 15,1 0 1</inkml:trace>
  <inkml:trace contextRef="#ctx0" brushRef="#br0" timeOffset="160198.914">4868 8555 0,'18'0'63,"17"0"-48,-35 17-15,36 1 16,52 88 15,35 53 32,-105-142-48</inkml:trace>
  <inkml:trace contextRef="#ctx0" brushRef="#br0" timeOffset="161079.5671">5186 8696 0,'17'18'78,"1"17"-63,-18 0 1,18 18 0,-18 0 15,0-18-16,0-17 1,0 0 0,0-1-1,-18 1 17,0-1-17,1-17 1,-1 0-1</inkml:trace>
  <inkml:trace contextRef="#ctx0" brushRef="#br0" timeOffset="242503.7241">18009 16563 0,'0'-18'47,"0"-17"-47,0-18 16,0 0-16,18-17 16,-18 52-16,0-35 15,0 35-15,0-17 16,0 0-16,0 17 109,-53 18-93,18 18-1,-36 17 1,36 18 0,17-35-1</inkml:trace>
  <inkml:trace contextRef="#ctx0" brushRef="#br0" timeOffset="243031.8303">18097 16104 0,'18'18'15,"0"0"1,-18 17-1,17 0 1,-17 0 0,18 36-1,0-18 1,17-18 15,-35-52 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19:58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13970 7567 0,'18'0'78,"-1"0"-62,36 0-16,0 0 16,0 0-16,35 0 15,18 0-15,0 0 16,352 0 15,36 0 16,-141 0-31,176 0-1,-246 0 1,475 0 15,-440-53-15,-266 36-1,-34 17 1</inkml:trace>
  <inkml:trace contextRef="#ctx0" brushRef="#br0" timeOffset="1415.4811">18309 7373 0,'18'0'32,"-1"0"-17,19 0-15,34 0 16,71 0-16,-52 0 16,404 18 15,160 17 0,-53-35 0,-459 0-31,988 0 47,-953 0-31,1 0-16,175-18 15,-211 1 1,-70 17 0,53-18-1,-107 18 1,36-18 15,-35 18-15,35 0-1,0 0-15,141 0 32,-142 0-32,19-17 15,-53 17 63,-1 0-62,19 0-16,-1 0 16,0 0-1,-17 0 17,-1 0-32,1-18 46,17 0-30,1 18 0,-1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20:10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24853 4692 0,'-35'0'47,"17"0"-32,1 35-15,-1-35 16,-53 124 31,54-89-31,-1 18-1,18-18 1,0 0-1,0-17-15,0 35 32,0-18-17,0 18 17,0-35-32,0 70 15,0-70 1,0-1-16,18 36 31,-1-53-15,1 35-1,-18-17 1,0 0 0,18-1-16,-1 1 62,1-18-31,0 18-31,-1-18 32,19 0-1,-19 0-16,1 0 32,17 0-31,-17 0 0</inkml:trace>
  <inkml:trace contextRef="#ctx0" brushRef="#br0" timeOffset="1456.4913">24853 4745 0,'0'-18'62,"18"1"-46,88-19-1,-36 1 1,1 35 15,-36 0-31,18 0 16,0 0-16,0-18 15,70 1 1,107 17 0,34 0-1,18 0 1,-17 0 0,-142 0-16,-34 0 15,87 0 16,-158 0-15,35 0 0,-18 17-16,0 1 15,-17-18 1,88 18 15,-71-18-15,18 17-1,35 1 1,-53 0 0,-17-18-16,0 0 15,34 17 17,-16 1-17,-19-1 1,1 1-16,0 0 15,-1 17-15,1-35 16,0 71 0,-1-18-1,1-1 1,-1-34 15,-17 35-15,0-35 46,0-1-46,0 1 0,18 17-1,0 0-15,-1 18 31,-17-35 1,0 0-17,0 17-15,-17 0 16,-1 18 15,-17-18-15,35-17-16,0 0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20:18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18732 4851 0,'-35'-18'0,"35"0"31,-17 1-31,17-1 31,0 0-15,0 1 15,0-71 0,0-18 16,0 71-31,0 17 0,17 18-16,1-35 15,-1 17 1,1 0-16,0 1 15,70-19 1,-35 19 0,35-1-1,-53 1 1,18-1 0,-17 18-16,16 0 15,1 0-15,124 0 31,123 0-15,-142 0-16,19 0 16,17 0-16,17 0 0,-34 0 15,-36 0 1,176 0 0,-281 0-1,-19 0 1,1 0-1,35 18 1,-35-1 0,52 1-1,-17 17 17,-35-35-32,35 35 15,-36-35 1,54 36-1,-36-19 1,-17 1 0,-18 0-1,35-1 1,-17 1 0,35 35-1,-36 0 1,18-18-1,-35-17 1,18 17 0,0-35-16,-18 17 15,0 1 1,0 0 0,0 17-1,-88 71 16,35-18-15,0-17 0,35-18-1,0-53 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20:25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 5750 0,'18'18'31,"17"-18"-15,18 0-16,352 35 47,-246-17-47,282 35 15,-141-36-15,17-17 16,89 0-16,18 0 16,1163 0 15,-1128 0-16,-283 0 1,-141 0 0</inkml:trace>
  <inkml:trace contextRef="#ctx0" brushRef="#br0" timeOffset="2463.7396">5627 13070 0,'0'-17'47,"17"17"0,19 0-47,-19 0 15,19 0 1,122 0 31,-69 0-31,-54 0-16,124 0 31,-36 0-31,18 0 15,36 0-15,-1 0 16,36 0-16,158 0 16,-88 0-1,-176 0 1,70 0 15,-105 0-15,0 0-1,70 0 1,35 0 0,-88 0-16,195 0 31,-213 0-31,-35 0 16,18 0-16,-17 0 15,16 0-15,37 0 16,34 0-1,-70 0 1,18 0-16,317 35 31,-141-35 1,-18 0-17,-17 0 1,-89 0-16,1 18 15,299 17 17,-317-17-32,70 35 15,-105-53-15,17 0 16,71 0 0,-89 0-16,18 0 15,389 52 16,-248-34-15,-53-18 0,1 0-1,-89 0 1,-18 0-16,230-35 31,-70 0-15,-54 17-1,18 18 1,-35 0 0,-71-18-16,-70 18 15,105-35 17,-70 17-17,35 1 1,0-19-1,-52 36-15,34 0 32,-52 0-32,-1 0 15,1 0-15,-18-17 32,18 17-17,-1 0 1,1-18-1</inkml:trace>
  <inkml:trace contextRef="#ctx0" brushRef="#br0" timeOffset="10472.5724">2893 7532 0,'0'-18'94,"17"18"-78,1 0-1,0 0-15,35 0 16,35 0 0,-53 0-16,-17 0 15,-1 0-15,1 0 16,0 0 62,-1 0-62,19-17 15</inkml:trace>
  <inkml:trace contextRef="#ctx0" brushRef="#br0" timeOffset="10976.3646">3281 7408 0,'17'-17'31,"19"34"-15,17 19 0,17 17-1,-35-53-15,54 70 31,-89-52 1,17-1-32,-17 1 15,0 17 17,0 1-32,-35-19 0,0 18 31</inkml:trace>
  <inkml:trace contextRef="#ctx0" brushRef="#br0" timeOffset="14103.8776">8643 13670 0,'0'-18'125,"35"18"-110,1-17-15,-19 17 16,36 0-16,-18 0 16,18-18-16,-35 18 15,0 0-15,35 0 16,-1 0-16,-16 0 15,34 0 1,318 0 15,336 0 16,-601 18-31,-70-18-1,17 0 1,54 0 0,-36 0-1,230 0 1,-177 0 15,-88 0-15,-18 0-1,18 0 1,-18 0-16,18 0 0,176 0 31,1 0-15,17 0 0,17 0-1,-34 0 1,-125 0-16,1 0 15,300 0 17,-265 0-17,0 0 17,-70 0-32,-18 0 15,-1 0-15,19 0 0,88 0 31,-106 0-15,-18 0 0,0 0-1,-17 0 79,0 0-78,-1 0-16,1 0 15,-1 0 1,36 0 15,-35 0-15,35 0-1,53 0 1,-18 0-16,212 0 31,-124 0-15,-70 0 0,-18 0-1,-17 0 1,-18 0-16,-18 0 15,141 0 1,-70 0 0,-53 0-1,-35 0 1,35 0 15,-36 0-31,1 0 16,158 0 15,-105 0-15,-36 0-1,-17 0 157,-1 0-78,1 0-78,0 0 15,-1 0-31,1 0 31,0 0 0,-1 0-15</inkml:trace>
  <inkml:trace contextRef="#ctx0" brushRef="#br0" timeOffset="16215.9062">2452 14411 0,'0'-18'63,"0"1"-63,35 17 15,36-18 1,-54 18 0,195-71 15,35 19 0,-35 16-15,-1 36-1,36 0 1,-70 0 0,-89 0-1,141 0 1,-123 0 15,-18 0-15,18 0-1,17 0 1,-52 0-16,-1 0 0,177 0 31,-105 0-15,-1 0 0,-18 0-1,18 18 1,-70 0-1,52-1 1,-35-17 0,18 0-1,-18 0 1,-35 0 0,71 0-1,-71 0-15,106 0 31,-89 0-15,-17 0 0,-35 0-1</inkml:trace>
  <inkml:trace contextRef="#ctx0" brushRef="#br0" timeOffset="22743.5574">6932 14817 0,'18'0'78,"17"0"-47,18 0-31,-35 0 16,17 0-16,-18 0 15,36 0 16,124 0 1,564 0 30,-477 0-46,-176 0-16,-17 0 15,-18 0-15,0 0 16,-18 0 0,-17 0-16,-1 0 0,1 0 15,105 0 17,-17 0-17,53 0 1,17 0-1,-70 0 1,-53 0-16,124 0 31,-89 0-15,-18 0 0,18 17-1,-17-17-15,0 18 0,17 17 16,18-17-16,17-1 15,195 19 17,-177-36-17,-18 0 1,-17 0 0,-71 0-16,106 0 31,1 0-16,-1 0 1,53 0 0,-106 0-16,88 0 31,-105 0-31,105 0 31,-70 0-15,53 0-1,35 0 1,-18 0 0,-105 0-16,105 0 31,-52 0-15,34 0-1,-69 0-15,-1 0 16,0 0-16,18 0 15,-18 0-15,0 0 16,89 0 0,-89 0-1,35 0 1,1 0 15,17 0-15,-53 0-16,124 0 31,-54 0-15,-69 0-1,34 0 1,18 0 0,-17 0-16,-36 0 15,212 0 1,-159 0-1,-88 0 1</inkml:trace>
  <inkml:trace contextRef="#ctx0" brushRef="#br0" timeOffset="26295.71">6597 15487 0,'18'0'140,"-1"0"-140,18 0 16,-17 0-16,0 0 16,-1 0-16,1 0 15,17 0-15,18 0 16,-17 0-16,122 0 15,54 0 1,70 0 47,-229 0-48,35-18 1,-35 18-16,247 0 31,-88 0-15,-54 0-1,-16 0 1,-72 0-16,107 0 16,-89 0-1,35 0-15,406 0 31,-317 0-15,35 0 0,18 0-1,-1 0 1,-87 0 0,-1 0-1,0 0-15,389 0 31,-407 0-31,19 0 16,-36 0-16,18 0 16,-36 18-16,-35-18 0,36 0 15,140 0 1,36 35 0,0-17-1,-88-1 1,-36-17-1,-17 0 1,-88 0 0,123 0-1,-36 0 17,-105 0-32,106 0 15,-71 0-15,0 0 16,71 18-1,-88 0-15,87-1 32,-16-17-17,-19 0 1,18 0 0,-35 0-1,-53 0-15,53 0 31,-71 0-15,0 0-16,18 0 16,35 0-16,-17 0 15,17 0-15,36 0 32,-71 0-32,-18 0 15,-35 18 126,-53-18-126</inkml:trace>
  <inkml:trace contextRef="#ctx0" brushRef="#br0" timeOffset="28312.9017">2187 16210 0,'18'0'47,"-1"0"-32,19 0-15,123 0 16,334 35 15,-52 18 32,-352-53-48,52 0 1,-88 0-16,17 0 15,1 0-15,17 0 16,88 0 0,-88 0-16,107 0 15,-107 0-15,88 0 32,-52 0-17,34 0 1,19 0-1,34 0 1,-122 0 0,34 0-16,300 0 31,-334 0-15,69 0-1,-87 0-15,-36 0 16,106 0-1,-70-17-15,246-54 32,-70 36-17,-53-18 1,-53 18 0,-105 35-1,-19 0-15,54-18 31,-36 0-15,71 1 0,0-1-1,-71 0 1,-17 18 0,-1 0-16</inkml:trace>
  <inkml:trace contextRef="#ctx0" brushRef="#br0" timeOffset="33825.2417">1393 16528 0,'18'0'62,"0"0"-62,-1 0 16,1 0 0,35 0-16,35 0 15,71 35 16,-89-17 16,1-18-31,-53 0 15,17 0-31,-17 0 31</inkml:trace>
  <inkml:trace contextRef="#ctx0" brushRef="#br0" timeOffset="34632.3396">1993 16439 0,'18'0'15,"17"18"1,-17 17-16,-1-17 16,1-18-16,0 18 15,-1-1 32,-17 1 16,0 0-17,0 34-30,-17-34 0,-19-18-1,1 18 1,17-18-16,1 0 16</inkml:trace>
  <inkml:trace contextRef="#ctx0" brushRef="#br0" timeOffset="51495.6517">19667 5362 0,'18'0'140,"17"0"-140,36 0 16,-1 0-16,177-53 31,-17 0 1,105 53-1,388 0 16,-617 0-32,-71 0 1,-17 0 0,-1 0-1,19 0-15,211 0 31,-18 0-15,-53 0 0,-35 0-1,-70 0 1,-18 0-16,88 0 31,-35 0-15,35 0-1,-71 0 1,19 0 0,-36 0-16,-1 0 15,231 36 1,-72-1 15,-70 0-15,-17-35-1,-36 0 1,-35 0-16,159 0 31,52 0-15,1 0 0,-18 0-1,-88 0 1,-89 0-16,-35 0 15,89 0 1,-71 0 0,17 0-1,-17 0 1,18 0 15,-36 0-31,106 0 31,-70 0-15,17 0 0,-53 0-16,18 0 15,-35 0-15,52 0 16,-17 0-16,-17 0 16,122 0-1,-17 0 1,18 0-1,-53 0 1,-18 0 0,-35 0-1,35 0 17,-35 0-17,35 0 1,-35 0-16,0 0 15,0 0-15,0 0 0,18 0 16,-1 0-16,-17 0 16,212 0 15,-124 0-15,0 0-1,-18 0 1,-52 0-16,88-17 31,-36-1-15,-52 18-1,17 0 1,71 0 15,-106 0-31,0 0 16,88 0 15,-71 0-15,36 0-1,-18 0 1,-35 0-16,88 0 31,-17 0-15,17 0-1,-18 0 1,-35 0 0,-70 0 15,17 0 0,71 0-15,18 0-1,-18 0 1,-71 0-16,0 0 31</inkml:trace>
  <inkml:trace contextRef="#ctx0" brushRef="#br0" timeOffset="58376.2305">16545 8943 0,'18'0'47,"0"0"-31,17 18-1,0-18 1,-17 17 0,17-17-16,18 18 31,0-18 0,0 17 0,0 1 16,-36-18-15,1 0-17,17 0 173,-17 0-173,0 0 1,-1 0-16,18 0 31,-17 0 0,17 0-15,-17 0 0</inkml:trace>
  <inkml:trace contextRef="#ctx0" brushRef="#br0" timeOffset="58960.4763">17145 8925 0,'18'18'31,"-1"-18"-15,-17 35-1,53-17 1,-35-1-16,17 19 16,-17-19-16,-18 19 31,0-19 31,0 1-62,-36 0 16,19-1 0,-1 1-16,-17-18 15,-53 17 1,70-17 62</inkml:trace>
  <inkml:trace contextRef="#ctx0" brushRef="#br0" timeOffset="59903.6852">16704 9648 0,'18'0'47,"35"0"-47,-1 0 15,19 0-15,194 0 47,-195 0-31,-52 0 0,70 0 15,-53 0-31,-17 0 15,0 0-15,-1 0 16,1 0 0,17 0-1,-17 0-15,-1 18 125</inkml:trace>
  <inkml:trace contextRef="#ctx0" brushRef="#br0" timeOffset="60488.1384">17445 9525 0,'0'-18'31,"17"36"-31,1 0 16,194 123 31,-195-141-1,-17 17-14,-35 54-17,18-71 17,-19 18-17</inkml:trace>
  <inkml:trace contextRef="#ctx0" brushRef="#br0" timeOffset="64095.6917">19438 16863 0,'0'-18'47,"53"0"-32,-18 1 1,1-1 0,246 18 15,-141 0-31,582 0 31,-582 0-15,212 0-1,-194 0 1,-18 0 0,0 0-1,71 0 17,-124 0-32,159 0 31,-36 0-16,-17 0 1,18 0 0,-106 0-16,88 0 15,-141 0-15,141 0 32,-159 0-17,-17 0 1,-1 0 15,1 0-15,35 0-1</inkml:trace>
  <inkml:trace contextRef="#ctx0" brushRef="#br0" timeOffset="66376.1299">19226 16051 0,'-17'36'234,"-1"-1"-202,0-17-32,18-1 15,-17 1 1,17-1 0,0 19-16,0-19 15,0 19 1,0 52 15,0-70-15,53 52 46,-53-17-46,17-53-1,1 18 48,-18-1-32,18 1-15,-18 0 62,17-1-47,1-17 0,-18 18-15,18 17 0,-18-17-1,35 17 1</inkml:trace>
  <inkml:trace contextRef="#ctx0" brushRef="#br0" timeOffset="67567.4753">19226 15998 0,'53'0'62,"-35"0"-46,35 0-16,0 0 15,106 0 1,52 0 15,-34 0-31,193 0 16,-158 0-16,-36 0 15,159 0 1,-229 0-16,123 0 31,-158 0-15,-18 0 0,88 0-1,88 0 1,-52 0-16,334 0 31,-211 0-15,-212 0-16,-35 0 15,-18 0 1,-17 0-16,0 0 31,17 0-15,0 0-16,142 53 31,-124-53-15,-18 36-1,0-19 1,-17-17 0,-18 18-1,35 0-15,-17-1 16,-18 1-16,17 17 15,1 18-15,17 0 16,-17-18 0,-18 1-1,0-19-15,0 124 47,0-70-31,-18-36-1,1-17 1,-1-1-16,-17 1 63</inkml:trace>
  <inkml:trace contextRef="#ctx0" brushRef="#br0" timeOffset="68807.7432">25153 16722 0,'35'0'47,"18"0"-31,-17 0-16,52 0 16,370 0 15,-334 0-31,864 0 47,-830 0-32,319 0 17,-178 0-17,19 0 1,-53 0-1,-54 0 1,-123 0-16,89 0 31,-36 0-15,-35 0 0,-36 0-16,89-18 15,-106 18 1,0 0-16,0 0 15,0 0-15,35 0 32,-53 0-17,18 0 17,-18 0-17,-35-18 141,-35 1-140</inkml:trace>
  <inkml:trace contextRef="#ctx0" brushRef="#br0" timeOffset="71080.4266">25259 16722 0,'-18'0'47,"1"0"-47,-1-36 16,18 19-16,-18 17 15,-17-18-15,17-17 16,18 0-16,-17 17 16,-1 0-16,0-17 15,1 0 1,-18-71 15,17 35 0,18 1 32,18 17-48,17 35 1,0 1-16,71-54 31,-35 36-15,17-1 0,53 19-1,35-1 1,-52 1-16,211-54 31,-141 71-15,-106 0-16,0 0 15,-17 0 1,-1 0-16,-17 0 16,106 0-1,-71 0-15,0 0 16,283 0 15,-212 0-15,-54 18-1,37-18 1,-54 0-16,70 0 31,-87 0-15,-18 0-16,-18 0 15,36 0-15,-18 0 16,17 0-16,36 0 16,-35 0-1,-18 0-15,88 17 47,-71 1-31,71 17-1,0 0 1,-52-17-16,87 17 31,-158-35-15,-1 0-16,-17 18 31,18-18-31,17 53 16,0-35-1,18 52 1,-17-17 0,-36-35-1,17 70 1,19-35 15,-36-18-31,0-17 31,0-1 1,0 1-17,0 17 1,0-17 0,0 17 15,-36-35-16,19 0 17,-19 18-17,36-1-15,-70 1 47,52-18-31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1-15T06:21:48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4727 7832 0,'71'0'47,"-1"0"-31,1 0-16,-18 0 15,35 0-15,159 0 16,-35 0 0,70 0 31,-212 17-47,-34-17 46</inkml:trace>
  <inkml:trace contextRef="#ctx0" brushRef="#br0" timeOffset="599.5801">5944 7743 0,'36'18'62,"-19"0"-46,36-1-16,-18 19 16,1-19-16,-19 19 15,1-36 1,0 35-1,-18-18 1,-53 89 31,-18-70-31,-17-19-1,70-17-15,1 0 16,-19 0 15</inkml:trace>
  <inkml:trace contextRef="#ctx0" brushRef="#br0" timeOffset="2663.4112">23601 7003 0,'17'0'47,"36"0"-31,53 0-16,-18 0 16,71 0-16,18 0 15,528 70 16,-211-70 16,-335 0-31,-71 0 15,53 0-15,-35 0-1,-53 0 1,-36 0 0,19 0-1,70-17 1,-18-1 0,35 0-1,-70 18 1,-35 0-1,-1-17 17</inkml:trace>
  <inkml:trace contextRef="#ctx0" brushRef="#br0" timeOffset="10824.0262">21361 6985 0,'17'18'47,"1"-18"-31,0 0-1,246 0 17,124-18-1,-141 18-16,-70 0 1,-125 0-16,-34 0 16,0 0 15,17 0 0,53 0-15,-35 0-1,18 0 1,35 0 0,-54 0-16,37 0 15,281 18 17,-317-1-17,-35-17 1,-1 0 62,1 0-47,0 0-15,17 0-1,-18 0 1,19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2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43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6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有监督学习任务中项目塔上具有随机特征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dropout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的骨干模型。物品特征上的特征缺失可以看作是数据的增强。与我们的方法相比，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没有额外的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规范化。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主干模型以展布正则化对项目塔作为正则化。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正规化与我们在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框架中共享类似的对比损失。然而，它是在原始例子上使用对比学习，没有任何数据扩充，因此与我们的方法不同。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ko-KR" b="1" dirty="0" err="1" smtClean="0"/>
              <a:t>No_compl</a:t>
            </a:r>
            <a:r>
              <a:rPr lang="en-US" altLang="ko-KR" b="1" dirty="0" smtClean="0"/>
              <a:t>:</a:t>
            </a:r>
            <a:r>
              <a:rPr lang="zh-CN" altLang="en-US" b="1" dirty="0" smtClean="0"/>
              <a:t>没有</a:t>
            </a:r>
            <a:r>
              <a:rPr lang="en-US" altLang="zh-CN" b="1" dirty="0" smtClean="0"/>
              <a:t>mask</a:t>
            </a:r>
            <a:r>
              <a:rPr lang="zh-CN" altLang="en-US" b="1" dirty="0" smtClean="0"/>
              <a:t>互补特征。</a:t>
            </a:r>
            <a:endParaRPr lang="en-US" altLang="ko-KR" b="1" dirty="0" smtClean="0"/>
          </a:p>
          <a:p>
            <a:r>
              <a:rPr lang="en-US" altLang="ko-KR" b="1" dirty="0" err="1" smtClean="0"/>
              <a:t>No_dropout</a:t>
            </a:r>
            <a:r>
              <a:rPr lang="en-US" altLang="ko-KR" b="1" dirty="0" smtClean="0"/>
              <a:t>:</a:t>
            </a:r>
            <a:r>
              <a:rPr lang="en-US" altLang="ko-KR" b="1" baseline="0" dirty="0" smtClean="0"/>
              <a:t> </a:t>
            </a:r>
            <a:r>
              <a:rPr lang="en-US" altLang="ko-KR" dirty="0" smtClean="0"/>
              <a:t>Correlated Feature Masking with No Dropout</a:t>
            </a:r>
          </a:p>
          <a:p>
            <a:r>
              <a:rPr lang="en-US" altLang="ko-KR" dirty="0" smtClean="0"/>
              <a:t>applied. In other words, only apply correlated masking as the</a:t>
            </a:r>
          </a:p>
          <a:p>
            <a:r>
              <a:rPr lang="en-US" altLang="ko-KR" dirty="0" smtClean="0"/>
              <a:t>augmentation in the SSL task.</a:t>
            </a:r>
          </a:p>
          <a:p>
            <a:r>
              <a:rPr lang="en-US" altLang="ko-KR" b="1" dirty="0" err="1" smtClean="0"/>
              <a:t>NoMasking</a:t>
            </a:r>
            <a:r>
              <a:rPr lang="en-US" altLang="ko-KR" b="1" dirty="0" smtClean="0"/>
              <a:t>:</a:t>
            </a:r>
            <a:r>
              <a:rPr lang="en-US" altLang="ko-KR" dirty="0" smtClean="0"/>
              <a:t> </a:t>
            </a:r>
            <a:r>
              <a:rPr lang="en-US" altLang="zh-CN" dirty="0" smtClean="0"/>
              <a:t>Correlated Feature Masking but skipping the mask-</a:t>
            </a:r>
          </a:p>
          <a:p>
            <a:r>
              <a:rPr lang="en-US" altLang="zh-CN" dirty="0" err="1" smtClean="0"/>
              <a:t>ing</a:t>
            </a:r>
            <a:r>
              <a:rPr lang="en-US" altLang="zh-CN" dirty="0" smtClean="0"/>
              <a:t> phrase in augmentation. In other words, we only apply</a:t>
            </a:r>
          </a:p>
          <a:p>
            <a:r>
              <a:rPr lang="en-US" altLang="zh-CN" dirty="0" smtClean="0"/>
              <a:t>dropout to features as the augmentation.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53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6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em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emf"/><Relationship Id="rId4" Type="http://schemas.openxmlformats.org/officeDocument/2006/relationships/image" Target="../media/image26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8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73695" y="4967643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2021.1.15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08398" y="941242"/>
            <a:ext cx="91752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Curriculum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for Sequential User Behavior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Modeling via Data Augmentation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34788" y="4534949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CIKM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 2021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612" y="2514600"/>
            <a:ext cx="848677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468" y="2118723"/>
            <a:ext cx="6803064" cy="33205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701720" y="2514600"/>
              <a:ext cx="7804440" cy="4003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2360" y="2505240"/>
                <a:ext cx="782316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983" y="1812258"/>
            <a:ext cx="6684264" cy="4419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035680" y="4095720"/>
              <a:ext cx="1981440" cy="25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6320" y="4086360"/>
                <a:ext cx="2000160" cy="4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" y="861156"/>
            <a:ext cx="11946707" cy="5580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190440" y="336600"/>
              <a:ext cx="11100240" cy="48960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080" y="327240"/>
                <a:ext cx="11118960" cy="491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1" y="617822"/>
            <a:ext cx="6935378" cy="3053041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30231" y="617822"/>
            <a:ext cx="3825513" cy="149171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93" y="4228954"/>
            <a:ext cx="3855564" cy="427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51" y="4663831"/>
            <a:ext cx="4308049" cy="739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04" y="5373514"/>
            <a:ext cx="4384053" cy="6455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9543" y="3233443"/>
            <a:ext cx="4283451" cy="10518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60" y="5167630"/>
            <a:ext cx="4229100" cy="748036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130231" y="3670863"/>
            <a:ext cx="4611451" cy="299353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545" y="6087793"/>
            <a:ext cx="3592957" cy="50782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5160" y="938650"/>
            <a:ext cx="3823747" cy="185801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373" y="3726798"/>
            <a:ext cx="3212371" cy="6221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9184" y="2892429"/>
            <a:ext cx="2835897" cy="2938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5624" y="4327482"/>
            <a:ext cx="4311291" cy="5576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墨迹 6"/>
              <p14:cNvContentPartPr/>
              <p14:nvPr/>
            </p14:nvContentPartPr>
            <p14:xfrm>
              <a:off x="743040" y="895320"/>
              <a:ext cx="10865160" cy="571536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3680" y="885960"/>
                <a:ext cx="10883880" cy="57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" y="1081580"/>
            <a:ext cx="7240227" cy="3187239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4821900" y="1081580"/>
            <a:ext cx="3087189" cy="14353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82" y="4801351"/>
            <a:ext cx="4562475" cy="400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81" y="5462470"/>
            <a:ext cx="5172075" cy="542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36" y="4518823"/>
            <a:ext cx="4724400" cy="628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173" y="5311805"/>
            <a:ext cx="4718641" cy="717233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743373" y="2610620"/>
            <a:ext cx="7165716" cy="17335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782" y="6256483"/>
            <a:ext cx="4029516" cy="4789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墨迹 7"/>
              <p14:cNvContentPartPr/>
              <p14:nvPr/>
            </p14:nvContentPartPr>
            <p14:xfrm>
              <a:off x="368280" y="1593720"/>
              <a:ext cx="9988920" cy="491544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8920" y="1584360"/>
                <a:ext cx="10007640" cy="49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2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1960874"/>
            <a:ext cx="5895975" cy="31813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029200" y="2628720"/>
              <a:ext cx="3448440" cy="957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9840" y="2619360"/>
                <a:ext cx="34671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5" y="1693136"/>
            <a:ext cx="9095442" cy="41400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8877240" y="1657440"/>
              <a:ext cx="1086120" cy="317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67880" y="1648080"/>
                <a:ext cx="1104840" cy="33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98" y="1608015"/>
            <a:ext cx="8044403" cy="48805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6724800" y="1549440"/>
              <a:ext cx="1105200" cy="3052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5440" y="1540080"/>
                <a:ext cx="112392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85" y="1483977"/>
            <a:ext cx="5070834" cy="26491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252" y="1652516"/>
            <a:ext cx="4896684" cy="23121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488" y="4133163"/>
            <a:ext cx="4612211" cy="25905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295" y="4439866"/>
            <a:ext cx="5279705" cy="15524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501480" y="1892160"/>
              <a:ext cx="10522440" cy="417888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120" y="1882800"/>
                <a:ext cx="10541160" cy="419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30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18950</TotalTime>
  <Words>189</Words>
  <Application>Microsoft Office PowerPoint</Application>
  <PresentationFormat>宽屏</PresentationFormat>
  <Paragraphs>31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맑은 고딕</vt:lpstr>
      <vt:lpstr>等线</vt:lpstr>
      <vt:lpstr>仿宋</vt:lpstr>
      <vt:lpstr>黑体</vt:lpstr>
      <vt:lpstr>华康俪金黑W8(P)</vt:lpstr>
      <vt:lpstr>楷体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Experiment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Hasee</cp:lastModifiedBy>
  <cp:revision>1901</cp:revision>
  <dcterms:created xsi:type="dcterms:W3CDTF">2017-04-22T07:59:00Z</dcterms:created>
  <dcterms:modified xsi:type="dcterms:W3CDTF">2022-01-15T06:32:21Z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